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8" r:id="rId3"/>
    <p:sldId id="277" r:id="rId4"/>
  </p:sldIdLst>
  <p:sldSz cx="13423900" cy="7562850"/>
  <p:notesSz cx="13423900" cy="756285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B12A"/>
    <a:srgbClr val="E63643"/>
    <a:srgbClr val="6D8FCA"/>
    <a:srgbClr val="97C93D"/>
    <a:srgbClr val="34256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408" y="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7268" y="2344483"/>
            <a:ext cx="11415713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4537" y="4235196"/>
            <a:ext cx="9401175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1" i="0">
                <a:solidFill>
                  <a:srgbClr val="34256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600" b="1" i="0">
                <a:solidFill>
                  <a:srgbClr val="34256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2"/>
            <a:ext cx="1805305" cy="1000760"/>
          </a:xfrm>
          <a:custGeom>
            <a:avLst/>
            <a:gdLst/>
            <a:ahLst/>
            <a:cxnLst/>
            <a:rect l="l" t="t" r="r" b="b"/>
            <a:pathLst>
              <a:path w="1805305" h="1000760">
                <a:moveTo>
                  <a:pt x="1691970" y="0"/>
                </a:moveTo>
                <a:lnTo>
                  <a:pt x="0" y="0"/>
                </a:lnTo>
                <a:lnTo>
                  <a:pt x="0" y="768756"/>
                </a:lnTo>
                <a:lnTo>
                  <a:pt x="83527" y="767575"/>
                </a:lnTo>
                <a:lnTo>
                  <a:pt x="133565" y="765543"/>
                </a:lnTo>
                <a:lnTo>
                  <a:pt x="183527" y="762558"/>
                </a:lnTo>
                <a:lnTo>
                  <a:pt x="233362" y="758634"/>
                </a:lnTo>
                <a:lnTo>
                  <a:pt x="283070" y="753770"/>
                </a:lnTo>
                <a:lnTo>
                  <a:pt x="332600" y="747953"/>
                </a:lnTo>
                <a:lnTo>
                  <a:pt x="381939" y="741197"/>
                </a:lnTo>
                <a:lnTo>
                  <a:pt x="431038" y="733488"/>
                </a:lnTo>
                <a:lnTo>
                  <a:pt x="479882" y="724839"/>
                </a:lnTo>
                <a:lnTo>
                  <a:pt x="528434" y="715238"/>
                </a:lnTo>
                <a:lnTo>
                  <a:pt x="576656" y="704697"/>
                </a:lnTo>
                <a:lnTo>
                  <a:pt x="624535" y="693216"/>
                </a:lnTo>
                <a:lnTo>
                  <a:pt x="672033" y="680783"/>
                </a:lnTo>
                <a:lnTo>
                  <a:pt x="719112" y="667397"/>
                </a:lnTo>
                <a:lnTo>
                  <a:pt x="765759" y="653072"/>
                </a:lnTo>
                <a:lnTo>
                  <a:pt x="811923" y="637806"/>
                </a:lnTo>
                <a:lnTo>
                  <a:pt x="857605" y="621588"/>
                </a:lnTo>
                <a:lnTo>
                  <a:pt x="902741" y="604431"/>
                </a:lnTo>
                <a:lnTo>
                  <a:pt x="947318" y="586320"/>
                </a:lnTo>
                <a:lnTo>
                  <a:pt x="991298" y="567258"/>
                </a:lnTo>
                <a:lnTo>
                  <a:pt x="1034669" y="547268"/>
                </a:lnTo>
                <a:lnTo>
                  <a:pt x="1077379" y="526313"/>
                </a:lnTo>
                <a:lnTo>
                  <a:pt x="1119403" y="504431"/>
                </a:lnTo>
                <a:lnTo>
                  <a:pt x="1160729" y="481584"/>
                </a:lnTo>
                <a:lnTo>
                  <a:pt x="1201305" y="457796"/>
                </a:lnTo>
                <a:lnTo>
                  <a:pt x="1241107" y="433070"/>
                </a:lnTo>
                <a:lnTo>
                  <a:pt x="1280109" y="407390"/>
                </a:lnTo>
                <a:lnTo>
                  <a:pt x="1318285" y="380771"/>
                </a:lnTo>
                <a:lnTo>
                  <a:pt x="1355598" y="353199"/>
                </a:lnTo>
                <a:lnTo>
                  <a:pt x="1392008" y="324688"/>
                </a:lnTo>
                <a:lnTo>
                  <a:pt x="1427505" y="295224"/>
                </a:lnTo>
                <a:lnTo>
                  <a:pt x="1462049" y="264820"/>
                </a:lnTo>
                <a:lnTo>
                  <a:pt x="1495602" y="233464"/>
                </a:lnTo>
                <a:lnTo>
                  <a:pt x="1528152" y="201168"/>
                </a:lnTo>
                <a:lnTo>
                  <a:pt x="1559648" y="167919"/>
                </a:lnTo>
                <a:lnTo>
                  <a:pt x="1590090" y="133718"/>
                </a:lnTo>
                <a:lnTo>
                  <a:pt x="1619415" y="98577"/>
                </a:lnTo>
                <a:lnTo>
                  <a:pt x="1647609" y="62496"/>
                </a:lnTo>
                <a:lnTo>
                  <a:pt x="1674647" y="25463"/>
                </a:lnTo>
                <a:lnTo>
                  <a:pt x="1691970" y="0"/>
                </a:lnTo>
                <a:close/>
              </a:path>
              <a:path w="1805305" h="1000760">
                <a:moveTo>
                  <a:pt x="1805203" y="0"/>
                </a:moveTo>
                <a:lnTo>
                  <a:pt x="1739493" y="0"/>
                </a:lnTo>
                <a:lnTo>
                  <a:pt x="1737829" y="2362"/>
                </a:lnTo>
                <a:lnTo>
                  <a:pt x="1708823" y="42900"/>
                </a:lnTo>
                <a:lnTo>
                  <a:pt x="1679194" y="82918"/>
                </a:lnTo>
                <a:lnTo>
                  <a:pt x="1648866" y="122275"/>
                </a:lnTo>
                <a:lnTo>
                  <a:pt x="1617726" y="160794"/>
                </a:lnTo>
                <a:lnTo>
                  <a:pt x="1585709" y="198323"/>
                </a:lnTo>
                <a:lnTo>
                  <a:pt x="1552702" y="234696"/>
                </a:lnTo>
                <a:lnTo>
                  <a:pt x="1518640" y="269748"/>
                </a:lnTo>
                <a:lnTo>
                  <a:pt x="1483423" y="303339"/>
                </a:lnTo>
                <a:lnTo>
                  <a:pt x="1446949" y="335280"/>
                </a:lnTo>
                <a:lnTo>
                  <a:pt x="1409153" y="365429"/>
                </a:lnTo>
                <a:lnTo>
                  <a:pt x="1370266" y="393560"/>
                </a:lnTo>
                <a:lnTo>
                  <a:pt x="1330515" y="420839"/>
                </a:lnTo>
                <a:lnTo>
                  <a:pt x="1289926" y="447268"/>
                </a:lnTo>
                <a:lnTo>
                  <a:pt x="1248537" y="472821"/>
                </a:lnTo>
                <a:lnTo>
                  <a:pt x="1206373" y="497522"/>
                </a:lnTo>
                <a:lnTo>
                  <a:pt x="1163459" y="521347"/>
                </a:lnTo>
                <a:lnTo>
                  <a:pt x="1119835" y="544283"/>
                </a:lnTo>
                <a:lnTo>
                  <a:pt x="1075524" y="566331"/>
                </a:lnTo>
                <a:lnTo>
                  <a:pt x="1030554" y="587502"/>
                </a:lnTo>
                <a:lnTo>
                  <a:pt x="984961" y="607758"/>
                </a:lnTo>
                <a:lnTo>
                  <a:pt x="938771" y="627113"/>
                </a:lnTo>
                <a:lnTo>
                  <a:pt x="892009" y="645566"/>
                </a:lnTo>
                <a:lnTo>
                  <a:pt x="844715" y="663092"/>
                </a:lnTo>
                <a:lnTo>
                  <a:pt x="796899" y="679691"/>
                </a:lnTo>
                <a:lnTo>
                  <a:pt x="748614" y="695375"/>
                </a:lnTo>
                <a:lnTo>
                  <a:pt x="699884" y="710120"/>
                </a:lnTo>
                <a:lnTo>
                  <a:pt x="650735" y="723912"/>
                </a:lnTo>
                <a:lnTo>
                  <a:pt x="601179" y="736765"/>
                </a:lnTo>
                <a:lnTo>
                  <a:pt x="551281" y="748665"/>
                </a:lnTo>
                <a:lnTo>
                  <a:pt x="501040" y="759599"/>
                </a:lnTo>
                <a:lnTo>
                  <a:pt x="450507" y="769569"/>
                </a:lnTo>
                <a:lnTo>
                  <a:pt x="399694" y="778573"/>
                </a:lnTo>
                <a:lnTo>
                  <a:pt x="348653" y="786599"/>
                </a:lnTo>
                <a:lnTo>
                  <a:pt x="297383" y="793635"/>
                </a:lnTo>
                <a:lnTo>
                  <a:pt x="245935" y="799680"/>
                </a:lnTo>
                <a:lnTo>
                  <a:pt x="194335" y="804722"/>
                </a:lnTo>
                <a:lnTo>
                  <a:pt x="142621" y="808774"/>
                </a:lnTo>
                <a:lnTo>
                  <a:pt x="90805" y="811809"/>
                </a:lnTo>
                <a:lnTo>
                  <a:pt x="38912" y="813828"/>
                </a:lnTo>
                <a:lnTo>
                  <a:pt x="0" y="814578"/>
                </a:lnTo>
                <a:lnTo>
                  <a:pt x="0" y="1000201"/>
                </a:lnTo>
                <a:lnTo>
                  <a:pt x="46342" y="992111"/>
                </a:lnTo>
                <a:lnTo>
                  <a:pt x="99060" y="981570"/>
                </a:lnTo>
                <a:lnTo>
                  <a:pt x="150787" y="969848"/>
                </a:lnTo>
                <a:lnTo>
                  <a:pt x="201434" y="956983"/>
                </a:lnTo>
                <a:lnTo>
                  <a:pt x="247078" y="947140"/>
                </a:lnTo>
                <a:lnTo>
                  <a:pt x="339509" y="928763"/>
                </a:lnTo>
                <a:lnTo>
                  <a:pt x="622287" y="876935"/>
                </a:lnTo>
                <a:lnTo>
                  <a:pt x="717016" y="858139"/>
                </a:lnTo>
                <a:lnTo>
                  <a:pt x="764235" y="848017"/>
                </a:lnTo>
                <a:lnTo>
                  <a:pt x="811301" y="837272"/>
                </a:lnTo>
                <a:lnTo>
                  <a:pt x="858139" y="825817"/>
                </a:lnTo>
                <a:lnTo>
                  <a:pt x="904722" y="813562"/>
                </a:lnTo>
                <a:lnTo>
                  <a:pt x="950976" y="800379"/>
                </a:lnTo>
                <a:lnTo>
                  <a:pt x="996873" y="786193"/>
                </a:lnTo>
                <a:lnTo>
                  <a:pt x="1042339" y="770890"/>
                </a:lnTo>
                <a:lnTo>
                  <a:pt x="1087335" y="754392"/>
                </a:lnTo>
                <a:lnTo>
                  <a:pt x="1131824" y="736587"/>
                </a:lnTo>
                <a:lnTo>
                  <a:pt x="1175727" y="717384"/>
                </a:lnTo>
                <a:lnTo>
                  <a:pt x="1219009" y="696671"/>
                </a:lnTo>
                <a:lnTo>
                  <a:pt x="1261618" y="674357"/>
                </a:lnTo>
                <a:lnTo>
                  <a:pt x="1303502" y="650354"/>
                </a:lnTo>
                <a:lnTo>
                  <a:pt x="1344612" y="624547"/>
                </a:lnTo>
                <a:lnTo>
                  <a:pt x="1384884" y="596836"/>
                </a:lnTo>
                <a:lnTo>
                  <a:pt x="1424279" y="567143"/>
                </a:lnTo>
                <a:lnTo>
                  <a:pt x="1462747" y="535355"/>
                </a:lnTo>
                <a:lnTo>
                  <a:pt x="1500225" y="501383"/>
                </a:lnTo>
                <a:lnTo>
                  <a:pt x="1536674" y="465124"/>
                </a:lnTo>
                <a:lnTo>
                  <a:pt x="1572044" y="426466"/>
                </a:lnTo>
                <a:lnTo>
                  <a:pt x="1602435" y="387946"/>
                </a:lnTo>
                <a:lnTo>
                  <a:pt x="1631442" y="348043"/>
                </a:lnTo>
                <a:lnTo>
                  <a:pt x="1659013" y="306844"/>
                </a:lnTo>
                <a:lnTo>
                  <a:pt x="1685124" y="264388"/>
                </a:lnTo>
                <a:lnTo>
                  <a:pt x="1709750" y="220776"/>
                </a:lnTo>
                <a:lnTo>
                  <a:pt x="1732864" y="176060"/>
                </a:lnTo>
                <a:lnTo>
                  <a:pt x="1754416" y="130314"/>
                </a:lnTo>
                <a:lnTo>
                  <a:pt x="1774393" y="83629"/>
                </a:lnTo>
                <a:lnTo>
                  <a:pt x="1792744" y="36055"/>
                </a:lnTo>
                <a:lnTo>
                  <a:pt x="1805203" y="0"/>
                </a:lnTo>
                <a:close/>
              </a:path>
            </a:pathLst>
          </a:custGeom>
          <a:solidFill>
            <a:srgbClr val="ED34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1743075" cy="809625"/>
          </a:xfrm>
          <a:custGeom>
            <a:avLst/>
            <a:gdLst/>
            <a:ahLst/>
            <a:cxnLst/>
            <a:rect l="l" t="t" r="r" b="b"/>
            <a:pathLst>
              <a:path w="1743075" h="809625">
                <a:moveTo>
                  <a:pt x="1743073" y="0"/>
                </a:moveTo>
                <a:lnTo>
                  <a:pt x="1699523" y="0"/>
                </a:lnTo>
                <a:lnTo>
                  <a:pt x="1694271" y="7794"/>
                </a:lnTo>
                <a:lnTo>
                  <a:pt x="1663747" y="49900"/>
                </a:lnTo>
                <a:lnTo>
                  <a:pt x="1631831" y="90828"/>
                </a:lnTo>
                <a:lnTo>
                  <a:pt x="1598529" y="130520"/>
                </a:lnTo>
                <a:lnTo>
                  <a:pt x="1563846" y="168920"/>
                </a:lnTo>
                <a:lnTo>
                  <a:pt x="1527789" y="205970"/>
                </a:lnTo>
                <a:lnTo>
                  <a:pt x="1490362" y="241612"/>
                </a:lnTo>
                <a:lnTo>
                  <a:pt x="1451571" y="275790"/>
                </a:lnTo>
                <a:lnTo>
                  <a:pt x="1411421" y="308445"/>
                </a:lnTo>
                <a:lnTo>
                  <a:pt x="1369919" y="339521"/>
                </a:lnTo>
                <a:lnTo>
                  <a:pt x="1329609" y="367228"/>
                </a:lnTo>
                <a:lnTo>
                  <a:pt x="1288689" y="394045"/>
                </a:lnTo>
                <a:lnTo>
                  <a:pt x="1247179" y="419971"/>
                </a:lnTo>
                <a:lnTo>
                  <a:pt x="1205102" y="445000"/>
                </a:lnTo>
                <a:lnTo>
                  <a:pt x="1162478" y="469130"/>
                </a:lnTo>
                <a:lnTo>
                  <a:pt x="1119329" y="492357"/>
                </a:lnTo>
                <a:lnTo>
                  <a:pt x="1075677" y="514679"/>
                </a:lnTo>
                <a:lnTo>
                  <a:pt x="1031543" y="536090"/>
                </a:lnTo>
                <a:lnTo>
                  <a:pt x="986947" y="556589"/>
                </a:lnTo>
                <a:lnTo>
                  <a:pt x="941913" y="576172"/>
                </a:lnTo>
                <a:lnTo>
                  <a:pt x="896460" y="594835"/>
                </a:lnTo>
                <a:lnTo>
                  <a:pt x="850610" y="612575"/>
                </a:lnTo>
                <a:lnTo>
                  <a:pt x="804385" y="629388"/>
                </a:lnTo>
                <a:lnTo>
                  <a:pt x="757806" y="645271"/>
                </a:lnTo>
                <a:lnTo>
                  <a:pt x="710894" y="660221"/>
                </a:lnTo>
                <a:lnTo>
                  <a:pt x="663671" y="674234"/>
                </a:lnTo>
                <a:lnTo>
                  <a:pt x="616158" y="687307"/>
                </a:lnTo>
                <a:lnTo>
                  <a:pt x="568376" y="699437"/>
                </a:lnTo>
                <a:lnTo>
                  <a:pt x="520347" y="710619"/>
                </a:lnTo>
                <a:lnTo>
                  <a:pt x="472092" y="720851"/>
                </a:lnTo>
                <a:lnTo>
                  <a:pt x="423633" y="730129"/>
                </a:lnTo>
                <a:lnTo>
                  <a:pt x="374991" y="738450"/>
                </a:lnTo>
                <a:lnTo>
                  <a:pt x="326186" y="745811"/>
                </a:lnTo>
                <a:lnTo>
                  <a:pt x="277242" y="752207"/>
                </a:lnTo>
                <a:lnTo>
                  <a:pt x="228178" y="757635"/>
                </a:lnTo>
                <a:lnTo>
                  <a:pt x="179017" y="762093"/>
                </a:lnTo>
                <a:lnTo>
                  <a:pt x="129779" y="765577"/>
                </a:lnTo>
                <a:lnTo>
                  <a:pt x="80486" y="768083"/>
                </a:lnTo>
                <a:lnTo>
                  <a:pt x="31160" y="769607"/>
                </a:lnTo>
                <a:lnTo>
                  <a:pt x="0" y="769948"/>
                </a:lnTo>
                <a:lnTo>
                  <a:pt x="0" y="809433"/>
                </a:lnTo>
                <a:lnTo>
                  <a:pt x="87846" y="806510"/>
                </a:lnTo>
                <a:lnTo>
                  <a:pt x="138899" y="803478"/>
                </a:lnTo>
                <a:lnTo>
                  <a:pt x="189851" y="799522"/>
                </a:lnTo>
                <a:lnTo>
                  <a:pt x="240673" y="794653"/>
                </a:lnTo>
                <a:lnTo>
                  <a:pt x="291339" y="788883"/>
                </a:lnTo>
                <a:lnTo>
                  <a:pt x="341820" y="782221"/>
                </a:lnTo>
                <a:lnTo>
                  <a:pt x="392087" y="774679"/>
                </a:lnTo>
                <a:lnTo>
                  <a:pt x="442112" y="766268"/>
                </a:lnTo>
                <a:lnTo>
                  <a:pt x="491867" y="756999"/>
                </a:lnTo>
                <a:lnTo>
                  <a:pt x="541324" y="746882"/>
                </a:lnTo>
                <a:lnTo>
                  <a:pt x="590455" y="735929"/>
                </a:lnTo>
                <a:lnTo>
                  <a:pt x="639232" y="724151"/>
                </a:lnTo>
                <a:lnTo>
                  <a:pt x="687625" y="711558"/>
                </a:lnTo>
                <a:lnTo>
                  <a:pt x="735608" y="698161"/>
                </a:lnTo>
                <a:lnTo>
                  <a:pt x="783151" y="683972"/>
                </a:lnTo>
                <a:lnTo>
                  <a:pt x="830227" y="669001"/>
                </a:lnTo>
                <a:lnTo>
                  <a:pt x="876808" y="653259"/>
                </a:lnTo>
                <a:lnTo>
                  <a:pt x="922864" y="636758"/>
                </a:lnTo>
                <a:lnTo>
                  <a:pt x="968369" y="619507"/>
                </a:lnTo>
                <a:lnTo>
                  <a:pt x="1013293" y="601519"/>
                </a:lnTo>
                <a:lnTo>
                  <a:pt x="1057610" y="582803"/>
                </a:lnTo>
                <a:lnTo>
                  <a:pt x="1101289" y="563371"/>
                </a:lnTo>
                <a:lnTo>
                  <a:pt x="1146834" y="542575"/>
                </a:lnTo>
                <a:lnTo>
                  <a:pt x="1191443" y="520063"/>
                </a:lnTo>
                <a:lnTo>
                  <a:pt x="1235100" y="495882"/>
                </a:lnTo>
                <a:lnTo>
                  <a:pt x="1277791" y="470078"/>
                </a:lnTo>
                <a:lnTo>
                  <a:pt x="1319499" y="442700"/>
                </a:lnTo>
                <a:lnTo>
                  <a:pt x="1360210" y="413793"/>
                </a:lnTo>
                <a:lnTo>
                  <a:pt x="1399907" y="383406"/>
                </a:lnTo>
                <a:lnTo>
                  <a:pt x="1438576" y="351584"/>
                </a:lnTo>
                <a:lnTo>
                  <a:pt x="1476201" y="318376"/>
                </a:lnTo>
                <a:lnTo>
                  <a:pt x="1512766" y="283827"/>
                </a:lnTo>
                <a:lnTo>
                  <a:pt x="1548256" y="247985"/>
                </a:lnTo>
                <a:lnTo>
                  <a:pt x="1582656" y="210898"/>
                </a:lnTo>
                <a:lnTo>
                  <a:pt x="1615949" y="172611"/>
                </a:lnTo>
                <a:lnTo>
                  <a:pt x="1648122" y="133172"/>
                </a:lnTo>
                <a:lnTo>
                  <a:pt x="1679158" y="92629"/>
                </a:lnTo>
                <a:lnTo>
                  <a:pt x="1709041" y="51027"/>
                </a:lnTo>
                <a:lnTo>
                  <a:pt x="1737757" y="8414"/>
                </a:lnTo>
                <a:lnTo>
                  <a:pt x="1743073" y="0"/>
                </a:lnTo>
                <a:close/>
              </a:path>
            </a:pathLst>
          </a:custGeom>
          <a:solidFill>
            <a:srgbClr val="F8B12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16757" y="348777"/>
            <a:ext cx="6612729" cy="7210262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559061"/>
            <a:ext cx="6553027" cy="599997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1" i="0">
                <a:solidFill>
                  <a:srgbClr val="34256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1512" y="1739455"/>
            <a:ext cx="584215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16578" y="1739455"/>
            <a:ext cx="584215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1" i="0">
                <a:solidFill>
                  <a:srgbClr val="34256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5675596"/>
            <a:ext cx="3467100" cy="1884045"/>
          </a:xfrm>
          <a:custGeom>
            <a:avLst/>
            <a:gdLst/>
            <a:ahLst/>
            <a:cxnLst/>
            <a:rect l="l" t="t" r="r" b="b"/>
            <a:pathLst>
              <a:path w="3467100" h="1884045">
                <a:moveTo>
                  <a:pt x="1752318" y="334345"/>
                </a:moveTo>
                <a:lnTo>
                  <a:pt x="34192" y="334345"/>
                </a:lnTo>
                <a:lnTo>
                  <a:pt x="86111" y="334704"/>
                </a:lnTo>
                <a:lnTo>
                  <a:pt x="138023" y="335586"/>
                </a:lnTo>
                <a:lnTo>
                  <a:pt x="189922" y="336989"/>
                </a:lnTo>
                <a:lnTo>
                  <a:pt x="241797" y="338911"/>
                </a:lnTo>
                <a:lnTo>
                  <a:pt x="293641" y="341351"/>
                </a:lnTo>
                <a:lnTo>
                  <a:pt x="397199" y="347777"/>
                </a:lnTo>
                <a:lnTo>
                  <a:pt x="500526" y="356253"/>
                </a:lnTo>
                <a:lnTo>
                  <a:pt x="552081" y="361256"/>
                </a:lnTo>
                <a:lnTo>
                  <a:pt x="603552" y="366767"/>
                </a:lnTo>
                <a:lnTo>
                  <a:pt x="654930" y="372783"/>
                </a:lnTo>
                <a:lnTo>
                  <a:pt x="706207" y="379303"/>
                </a:lnTo>
                <a:lnTo>
                  <a:pt x="757374" y="386326"/>
                </a:lnTo>
                <a:lnTo>
                  <a:pt x="808422" y="393849"/>
                </a:lnTo>
                <a:lnTo>
                  <a:pt x="859343" y="401871"/>
                </a:lnTo>
                <a:lnTo>
                  <a:pt x="910127" y="410391"/>
                </a:lnTo>
                <a:lnTo>
                  <a:pt x="960767" y="419407"/>
                </a:lnTo>
                <a:lnTo>
                  <a:pt x="1011253" y="428916"/>
                </a:lnTo>
                <a:lnTo>
                  <a:pt x="1061577" y="438918"/>
                </a:lnTo>
                <a:lnTo>
                  <a:pt x="1111730" y="449410"/>
                </a:lnTo>
                <a:lnTo>
                  <a:pt x="1161703" y="460391"/>
                </a:lnTo>
                <a:lnTo>
                  <a:pt x="1211488" y="471859"/>
                </a:lnTo>
                <a:lnTo>
                  <a:pt x="1261076" y="483812"/>
                </a:lnTo>
                <a:lnTo>
                  <a:pt x="1310457" y="496250"/>
                </a:lnTo>
                <a:lnTo>
                  <a:pt x="1359625" y="509169"/>
                </a:lnTo>
                <a:lnTo>
                  <a:pt x="1408569" y="522569"/>
                </a:lnTo>
                <a:lnTo>
                  <a:pt x="1457281" y="536448"/>
                </a:lnTo>
                <a:lnTo>
                  <a:pt x="1505752" y="550803"/>
                </a:lnTo>
                <a:lnTo>
                  <a:pt x="1553975" y="565634"/>
                </a:lnTo>
                <a:lnTo>
                  <a:pt x="1601939" y="580938"/>
                </a:lnTo>
                <a:lnTo>
                  <a:pt x="1649636" y="596715"/>
                </a:lnTo>
                <a:lnTo>
                  <a:pt x="1697058" y="612961"/>
                </a:lnTo>
                <a:lnTo>
                  <a:pt x="1744196" y="629676"/>
                </a:lnTo>
                <a:lnTo>
                  <a:pt x="1791040" y="646858"/>
                </a:lnTo>
                <a:lnTo>
                  <a:pt x="1837584" y="664505"/>
                </a:lnTo>
                <a:lnTo>
                  <a:pt x="1883817" y="682615"/>
                </a:lnTo>
                <a:lnTo>
                  <a:pt x="1929731" y="701187"/>
                </a:lnTo>
                <a:lnTo>
                  <a:pt x="1975317" y="720219"/>
                </a:lnTo>
                <a:lnTo>
                  <a:pt x="2020567" y="739710"/>
                </a:lnTo>
                <a:lnTo>
                  <a:pt x="2065471" y="759657"/>
                </a:lnTo>
                <a:lnTo>
                  <a:pt x="2110022" y="780059"/>
                </a:lnTo>
                <a:lnTo>
                  <a:pt x="2154210" y="800914"/>
                </a:lnTo>
                <a:lnTo>
                  <a:pt x="2198028" y="822221"/>
                </a:lnTo>
                <a:lnTo>
                  <a:pt x="2241465" y="843977"/>
                </a:lnTo>
                <a:lnTo>
                  <a:pt x="2284513" y="866182"/>
                </a:lnTo>
                <a:lnTo>
                  <a:pt x="2327164" y="888833"/>
                </a:lnTo>
                <a:lnTo>
                  <a:pt x="2369409" y="911930"/>
                </a:lnTo>
                <a:lnTo>
                  <a:pt x="2411239" y="935469"/>
                </a:lnTo>
                <a:lnTo>
                  <a:pt x="2452646" y="959449"/>
                </a:lnTo>
                <a:lnTo>
                  <a:pt x="2493621" y="983869"/>
                </a:lnTo>
                <a:lnTo>
                  <a:pt x="2534154" y="1008727"/>
                </a:lnTo>
                <a:lnTo>
                  <a:pt x="2574239" y="1034022"/>
                </a:lnTo>
                <a:lnTo>
                  <a:pt x="2613864" y="1059751"/>
                </a:lnTo>
                <a:lnTo>
                  <a:pt x="2653023" y="1085913"/>
                </a:lnTo>
                <a:lnTo>
                  <a:pt x="2691706" y="1112506"/>
                </a:lnTo>
                <a:lnTo>
                  <a:pt x="2732666" y="1142560"/>
                </a:lnTo>
                <a:lnTo>
                  <a:pt x="2772765" y="1173711"/>
                </a:lnTo>
                <a:lnTo>
                  <a:pt x="2812036" y="1205905"/>
                </a:lnTo>
                <a:lnTo>
                  <a:pt x="2850513" y="1239086"/>
                </a:lnTo>
                <a:lnTo>
                  <a:pt x="2888228" y="1273200"/>
                </a:lnTo>
                <a:lnTo>
                  <a:pt x="2925213" y="1308190"/>
                </a:lnTo>
                <a:lnTo>
                  <a:pt x="2961501" y="1344001"/>
                </a:lnTo>
                <a:lnTo>
                  <a:pt x="2997125" y="1380580"/>
                </a:lnTo>
                <a:lnTo>
                  <a:pt x="3032117" y="1417869"/>
                </a:lnTo>
                <a:lnTo>
                  <a:pt x="3066511" y="1455814"/>
                </a:lnTo>
                <a:lnTo>
                  <a:pt x="3100338" y="1494360"/>
                </a:lnTo>
                <a:lnTo>
                  <a:pt x="3133631" y="1533451"/>
                </a:lnTo>
                <a:lnTo>
                  <a:pt x="3166424" y="1573032"/>
                </a:lnTo>
                <a:lnTo>
                  <a:pt x="3198748" y="1613048"/>
                </a:lnTo>
                <a:lnTo>
                  <a:pt x="3230636" y="1653444"/>
                </a:lnTo>
                <a:lnTo>
                  <a:pt x="3262121" y="1694164"/>
                </a:lnTo>
                <a:lnTo>
                  <a:pt x="3293236" y="1735154"/>
                </a:lnTo>
                <a:lnTo>
                  <a:pt x="3324014" y="1776357"/>
                </a:lnTo>
                <a:lnTo>
                  <a:pt x="3354486" y="1817719"/>
                </a:lnTo>
                <a:lnTo>
                  <a:pt x="3384686" y="1859184"/>
                </a:lnTo>
                <a:lnTo>
                  <a:pt x="3402193" y="1883443"/>
                </a:lnTo>
                <a:lnTo>
                  <a:pt x="3466894" y="1883443"/>
                </a:lnTo>
                <a:lnTo>
                  <a:pt x="3450511" y="1829229"/>
                </a:lnTo>
                <a:lnTo>
                  <a:pt x="3434761" y="1781187"/>
                </a:lnTo>
                <a:lnTo>
                  <a:pt x="3418021" y="1733547"/>
                </a:lnTo>
                <a:lnTo>
                  <a:pt x="3400302" y="1686332"/>
                </a:lnTo>
                <a:lnTo>
                  <a:pt x="3381614" y="1639565"/>
                </a:lnTo>
                <a:lnTo>
                  <a:pt x="3361967" y="1593266"/>
                </a:lnTo>
                <a:lnTo>
                  <a:pt x="3341372" y="1547459"/>
                </a:lnTo>
                <a:lnTo>
                  <a:pt x="3319840" y="1502166"/>
                </a:lnTo>
                <a:lnTo>
                  <a:pt x="3297379" y="1457409"/>
                </a:lnTo>
                <a:lnTo>
                  <a:pt x="3274000" y="1413210"/>
                </a:lnTo>
                <a:lnTo>
                  <a:pt x="3249715" y="1369592"/>
                </a:lnTo>
                <a:lnTo>
                  <a:pt x="3224532" y="1326577"/>
                </a:lnTo>
                <a:lnTo>
                  <a:pt x="3198463" y="1284188"/>
                </a:lnTo>
                <a:lnTo>
                  <a:pt x="3171517" y="1242446"/>
                </a:lnTo>
                <a:lnTo>
                  <a:pt x="3143705" y="1201374"/>
                </a:lnTo>
                <a:lnTo>
                  <a:pt x="3115037" y="1160994"/>
                </a:lnTo>
                <a:lnTo>
                  <a:pt x="3085523" y="1121329"/>
                </a:lnTo>
                <a:lnTo>
                  <a:pt x="3055174" y="1082400"/>
                </a:lnTo>
                <a:lnTo>
                  <a:pt x="3024000" y="1044230"/>
                </a:lnTo>
                <a:lnTo>
                  <a:pt x="2992010" y="1006842"/>
                </a:lnTo>
                <a:lnTo>
                  <a:pt x="2956171" y="969280"/>
                </a:lnTo>
                <a:lnTo>
                  <a:pt x="2919707" y="933008"/>
                </a:lnTo>
                <a:lnTo>
                  <a:pt x="2882633" y="897997"/>
                </a:lnTo>
                <a:lnTo>
                  <a:pt x="2844965" y="864217"/>
                </a:lnTo>
                <a:lnTo>
                  <a:pt x="2806720" y="831640"/>
                </a:lnTo>
                <a:lnTo>
                  <a:pt x="2767914" y="800238"/>
                </a:lnTo>
                <a:lnTo>
                  <a:pt x="2728562" y="769980"/>
                </a:lnTo>
                <a:lnTo>
                  <a:pt x="2688680" y="740839"/>
                </a:lnTo>
                <a:lnTo>
                  <a:pt x="2648285" y="712786"/>
                </a:lnTo>
                <a:lnTo>
                  <a:pt x="2607392" y="685790"/>
                </a:lnTo>
                <a:lnTo>
                  <a:pt x="2566017" y="659825"/>
                </a:lnTo>
                <a:lnTo>
                  <a:pt x="2524177" y="634860"/>
                </a:lnTo>
                <a:lnTo>
                  <a:pt x="2481888" y="610867"/>
                </a:lnTo>
                <a:lnTo>
                  <a:pt x="2439165" y="587817"/>
                </a:lnTo>
                <a:lnTo>
                  <a:pt x="2395929" y="565634"/>
                </a:lnTo>
                <a:lnTo>
                  <a:pt x="2352482" y="544429"/>
                </a:lnTo>
                <a:lnTo>
                  <a:pt x="2308555" y="524034"/>
                </a:lnTo>
                <a:lnTo>
                  <a:pt x="2264258" y="504467"/>
                </a:lnTo>
                <a:lnTo>
                  <a:pt x="2219607" y="485698"/>
                </a:lnTo>
                <a:lnTo>
                  <a:pt x="2174619" y="467698"/>
                </a:lnTo>
                <a:lnTo>
                  <a:pt x="2129309" y="450439"/>
                </a:lnTo>
                <a:lnTo>
                  <a:pt x="2083693" y="433892"/>
                </a:lnTo>
                <a:lnTo>
                  <a:pt x="2037788" y="418027"/>
                </a:lnTo>
                <a:lnTo>
                  <a:pt x="1991610" y="402817"/>
                </a:lnTo>
                <a:lnTo>
                  <a:pt x="1945174" y="388231"/>
                </a:lnTo>
                <a:lnTo>
                  <a:pt x="1898497" y="374242"/>
                </a:lnTo>
                <a:lnTo>
                  <a:pt x="1851593" y="360820"/>
                </a:lnTo>
                <a:lnTo>
                  <a:pt x="1804481" y="347936"/>
                </a:lnTo>
                <a:lnTo>
                  <a:pt x="1757175" y="335562"/>
                </a:lnTo>
                <a:lnTo>
                  <a:pt x="1752318" y="334345"/>
                </a:lnTo>
                <a:close/>
              </a:path>
              <a:path w="3467100" h="1884045">
                <a:moveTo>
                  <a:pt x="0" y="0"/>
                </a:moveTo>
                <a:lnTo>
                  <a:pt x="0" y="334454"/>
                </a:lnTo>
                <a:lnTo>
                  <a:pt x="1752318" y="334345"/>
                </a:lnTo>
                <a:lnTo>
                  <a:pt x="1709691" y="323668"/>
                </a:lnTo>
                <a:lnTo>
                  <a:pt x="1614255" y="301207"/>
                </a:lnTo>
                <a:lnTo>
                  <a:pt x="1518301" y="280321"/>
                </a:lnTo>
                <a:lnTo>
                  <a:pt x="1373678" y="251440"/>
                </a:lnTo>
                <a:lnTo>
                  <a:pt x="652519" y="125100"/>
                </a:lnTo>
                <a:lnTo>
                  <a:pt x="511702" y="97984"/>
                </a:lnTo>
                <a:lnTo>
                  <a:pt x="465218" y="88442"/>
                </a:lnTo>
                <a:lnTo>
                  <a:pt x="418792" y="77064"/>
                </a:lnTo>
                <a:lnTo>
                  <a:pt x="371844" y="66177"/>
                </a:lnTo>
                <a:lnTo>
                  <a:pt x="324397" y="55784"/>
                </a:lnTo>
                <a:lnTo>
                  <a:pt x="276471" y="45891"/>
                </a:lnTo>
                <a:lnTo>
                  <a:pt x="228090" y="36504"/>
                </a:lnTo>
                <a:lnTo>
                  <a:pt x="179275" y="27626"/>
                </a:lnTo>
                <a:lnTo>
                  <a:pt x="130047" y="19264"/>
                </a:lnTo>
                <a:lnTo>
                  <a:pt x="80429" y="11421"/>
                </a:lnTo>
                <a:lnTo>
                  <a:pt x="30443" y="4104"/>
                </a:lnTo>
                <a:lnTo>
                  <a:pt x="0" y="0"/>
                </a:lnTo>
                <a:close/>
              </a:path>
            </a:pathLst>
          </a:custGeom>
          <a:solidFill>
            <a:srgbClr val="ED34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2108200" cy="2230120"/>
          </a:xfrm>
          <a:custGeom>
            <a:avLst/>
            <a:gdLst/>
            <a:ahLst/>
            <a:cxnLst/>
            <a:rect l="l" t="t" r="r" b="b"/>
            <a:pathLst>
              <a:path w="2108200" h="2230120">
                <a:moveTo>
                  <a:pt x="1887181" y="1482826"/>
                </a:moveTo>
                <a:lnTo>
                  <a:pt x="1844890" y="1506918"/>
                </a:lnTo>
                <a:lnTo>
                  <a:pt x="1802866" y="1531797"/>
                </a:lnTo>
                <a:lnTo>
                  <a:pt x="1761083" y="1557388"/>
                </a:lnTo>
                <a:lnTo>
                  <a:pt x="1719478" y="1583575"/>
                </a:lnTo>
                <a:lnTo>
                  <a:pt x="1678038" y="1610283"/>
                </a:lnTo>
                <a:lnTo>
                  <a:pt x="1636712" y="1637423"/>
                </a:lnTo>
                <a:lnTo>
                  <a:pt x="1595462" y="1664906"/>
                </a:lnTo>
                <a:lnTo>
                  <a:pt x="1430515" y="1776437"/>
                </a:lnTo>
                <a:lnTo>
                  <a:pt x="1347520" y="1831911"/>
                </a:lnTo>
                <a:lnTo>
                  <a:pt x="1305763" y="1859254"/>
                </a:lnTo>
                <a:lnTo>
                  <a:pt x="1263789" y="1886229"/>
                </a:lnTo>
                <a:lnTo>
                  <a:pt x="1221549" y="1912734"/>
                </a:lnTo>
                <a:lnTo>
                  <a:pt x="1179017" y="1938693"/>
                </a:lnTo>
                <a:lnTo>
                  <a:pt x="1136142" y="1963991"/>
                </a:lnTo>
                <a:lnTo>
                  <a:pt x="1092885" y="1988566"/>
                </a:lnTo>
                <a:lnTo>
                  <a:pt x="1049223" y="2012302"/>
                </a:lnTo>
                <a:lnTo>
                  <a:pt x="1005103" y="2035136"/>
                </a:lnTo>
                <a:lnTo>
                  <a:pt x="960488" y="2056955"/>
                </a:lnTo>
                <a:lnTo>
                  <a:pt x="915352" y="2077694"/>
                </a:lnTo>
                <a:lnTo>
                  <a:pt x="869657" y="2097239"/>
                </a:lnTo>
                <a:lnTo>
                  <a:pt x="823353" y="2115515"/>
                </a:lnTo>
                <a:lnTo>
                  <a:pt x="776414" y="2132419"/>
                </a:lnTo>
                <a:lnTo>
                  <a:pt x="728789" y="2147887"/>
                </a:lnTo>
                <a:lnTo>
                  <a:pt x="680453" y="2161794"/>
                </a:lnTo>
                <a:lnTo>
                  <a:pt x="631355" y="2174087"/>
                </a:lnTo>
                <a:lnTo>
                  <a:pt x="665289" y="2190991"/>
                </a:lnTo>
                <a:lnTo>
                  <a:pt x="700862" y="2204732"/>
                </a:lnTo>
                <a:lnTo>
                  <a:pt x="737946" y="2215413"/>
                </a:lnTo>
                <a:lnTo>
                  <a:pt x="776389" y="2223122"/>
                </a:lnTo>
                <a:lnTo>
                  <a:pt x="816076" y="2227948"/>
                </a:lnTo>
                <a:lnTo>
                  <a:pt x="856843" y="2229967"/>
                </a:lnTo>
                <a:lnTo>
                  <a:pt x="898563" y="2229294"/>
                </a:lnTo>
                <a:lnTo>
                  <a:pt x="941095" y="2226018"/>
                </a:lnTo>
                <a:lnTo>
                  <a:pt x="984288" y="2220214"/>
                </a:lnTo>
                <a:lnTo>
                  <a:pt x="1028026" y="2211971"/>
                </a:lnTo>
                <a:lnTo>
                  <a:pt x="1072159" y="2201405"/>
                </a:lnTo>
                <a:lnTo>
                  <a:pt x="1116533" y="2188591"/>
                </a:lnTo>
                <a:lnTo>
                  <a:pt x="1161034" y="2173605"/>
                </a:lnTo>
                <a:lnTo>
                  <a:pt x="1205509" y="2156574"/>
                </a:lnTo>
                <a:lnTo>
                  <a:pt x="1249819" y="2137562"/>
                </a:lnTo>
                <a:lnTo>
                  <a:pt x="1293825" y="2116658"/>
                </a:lnTo>
                <a:lnTo>
                  <a:pt x="1337386" y="2093976"/>
                </a:lnTo>
                <a:lnTo>
                  <a:pt x="1380363" y="2069579"/>
                </a:lnTo>
                <a:lnTo>
                  <a:pt x="1422628" y="2043582"/>
                </a:lnTo>
                <a:lnTo>
                  <a:pt x="1464030" y="2016061"/>
                </a:lnTo>
                <a:lnTo>
                  <a:pt x="1504429" y="1987105"/>
                </a:lnTo>
                <a:lnTo>
                  <a:pt x="1543697" y="1956828"/>
                </a:lnTo>
                <a:lnTo>
                  <a:pt x="1581683" y="1925294"/>
                </a:lnTo>
                <a:lnTo>
                  <a:pt x="1618259" y="1892604"/>
                </a:lnTo>
                <a:lnTo>
                  <a:pt x="1653273" y="1858860"/>
                </a:lnTo>
                <a:lnTo>
                  <a:pt x="1686585" y="1824126"/>
                </a:lnTo>
                <a:lnTo>
                  <a:pt x="1718068" y="1788528"/>
                </a:lnTo>
                <a:lnTo>
                  <a:pt x="1747583" y="1752130"/>
                </a:lnTo>
                <a:lnTo>
                  <a:pt x="1774977" y="1715033"/>
                </a:lnTo>
                <a:lnTo>
                  <a:pt x="1800123" y="1677314"/>
                </a:lnTo>
                <a:lnTo>
                  <a:pt x="1822869" y="1639087"/>
                </a:lnTo>
                <a:lnTo>
                  <a:pt x="1843100" y="1600441"/>
                </a:lnTo>
                <a:lnTo>
                  <a:pt x="1860651" y="1561452"/>
                </a:lnTo>
                <a:lnTo>
                  <a:pt x="1875383" y="1522209"/>
                </a:lnTo>
                <a:lnTo>
                  <a:pt x="1887181" y="1482826"/>
                </a:lnTo>
                <a:close/>
              </a:path>
              <a:path w="2108200" h="2230120">
                <a:moveTo>
                  <a:pt x="2107806" y="397713"/>
                </a:moveTo>
                <a:lnTo>
                  <a:pt x="2107514" y="345643"/>
                </a:lnTo>
                <a:lnTo>
                  <a:pt x="2106701" y="293738"/>
                </a:lnTo>
                <a:lnTo>
                  <a:pt x="2105431" y="242087"/>
                </a:lnTo>
                <a:lnTo>
                  <a:pt x="2103742" y="190766"/>
                </a:lnTo>
                <a:lnTo>
                  <a:pt x="2101684" y="139890"/>
                </a:lnTo>
                <a:lnTo>
                  <a:pt x="2099335" y="89509"/>
                </a:lnTo>
                <a:lnTo>
                  <a:pt x="2096719" y="39738"/>
                </a:lnTo>
                <a:lnTo>
                  <a:pt x="2094445" y="0"/>
                </a:lnTo>
                <a:lnTo>
                  <a:pt x="0" y="0"/>
                </a:lnTo>
                <a:lnTo>
                  <a:pt x="0" y="1888718"/>
                </a:lnTo>
                <a:lnTo>
                  <a:pt x="32131" y="1915147"/>
                </a:lnTo>
                <a:lnTo>
                  <a:pt x="63842" y="1940267"/>
                </a:lnTo>
                <a:lnTo>
                  <a:pt x="95211" y="1964055"/>
                </a:lnTo>
                <a:lnTo>
                  <a:pt x="126301" y="1986470"/>
                </a:lnTo>
                <a:lnTo>
                  <a:pt x="187972" y="2027034"/>
                </a:lnTo>
                <a:lnTo>
                  <a:pt x="249440" y="2061667"/>
                </a:lnTo>
                <a:lnTo>
                  <a:pt x="311327" y="2090077"/>
                </a:lnTo>
                <a:lnTo>
                  <a:pt x="374205" y="2111984"/>
                </a:lnTo>
                <a:lnTo>
                  <a:pt x="438683" y="2127097"/>
                </a:lnTo>
                <a:lnTo>
                  <a:pt x="505358" y="2135124"/>
                </a:lnTo>
                <a:lnTo>
                  <a:pt x="539699" y="2136381"/>
                </a:lnTo>
                <a:lnTo>
                  <a:pt x="574814" y="2135759"/>
                </a:lnTo>
                <a:lnTo>
                  <a:pt x="647661" y="2128736"/>
                </a:lnTo>
                <a:lnTo>
                  <a:pt x="685546" y="2122259"/>
                </a:lnTo>
                <a:lnTo>
                  <a:pt x="724496" y="2113762"/>
                </a:lnTo>
                <a:lnTo>
                  <a:pt x="764603" y="2103196"/>
                </a:lnTo>
                <a:lnTo>
                  <a:pt x="805916" y="2090534"/>
                </a:lnTo>
                <a:lnTo>
                  <a:pt x="848525" y="2075738"/>
                </a:lnTo>
                <a:lnTo>
                  <a:pt x="892517" y="2058771"/>
                </a:lnTo>
                <a:lnTo>
                  <a:pt x="937945" y="2039594"/>
                </a:lnTo>
                <a:lnTo>
                  <a:pt x="984885" y="2018182"/>
                </a:lnTo>
                <a:lnTo>
                  <a:pt x="1033424" y="1994484"/>
                </a:lnTo>
                <a:lnTo>
                  <a:pt x="1083627" y="1968474"/>
                </a:lnTo>
                <a:lnTo>
                  <a:pt x="1135570" y="1940115"/>
                </a:lnTo>
                <a:lnTo>
                  <a:pt x="1189342" y="1909356"/>
                </a:lnTo>
                <a:lnTo>
                  <a:pt x="1244993" y="1876183"/>
                </a:lnTo>
                <a:lnTo>
                  <a:pt x="1302613" y="1840547"/>
                </a:lnTo>
                <a:lnTo>
                  <a:pt x="1362278" y="1802422"/>
                </a:lnTo>
                <a:lnTo>
                  <a:pt x="1424063" y="1761756"/>
                </a:lnTo>
                <a:lnTo>
                  <a:pt x="1488033" y="1718513"/>
                </a:lnTo>
                <a:lnTo>
                  <a:pt x="1554264" y="1672678"/>
                </a:lnTo>
                <a:lnTo>
                  <a:pt x="1622831" y="1624203"/>
                </a:lnTo>
                <a:lnTo>
                  <a:pt x="1693824" y="1573034"/>
                </a:lnTo>
                <a:lnTo>
                  <a:pt x="1729232" y="1551343"/>
                </a:lnTo>
                <a:lnTo>
                  <a:pt x="1762658" y="1527390"/>
                </a:lnTo>
                <a:lnTo>
                  <a:pt x="1794154" y="1501279"/>
                </a:lnTo>
                <a:lnTo>
                  <a:pt x="1823783" y="1473085"/>
                </a:lnTo>
                <a:lnTo>
                  <a:pt x="1851583" y="1442897"/>
                </a:lnTo>
                <a:lnTo>
                  <a:pt x="1877618" y="1410817"/>
                </a:lnTo>
                <a:lnTo>
                  <a:pt x="1901926" y="1376908"/>
                </a:lnTo>
                <a:lnTo>
                  <a:pt x="1924570" y="1341272"/>
                </a:lnTo>
                <a:lnTo>
                  <a:pt x="1945589" y="1303985"/>
                </a:lnTo>
                <a:lnTo>
                  <a:pt x="1965058" y="1265148"/>
                </a:lnTo>
                <a:lnTo>
                  <a:pt x="1983016" y="1224826"/>
                </a:lnTo>
                <a:lnTo>
                  <a:pt x="1999513" y="1183132"/>
                </a:lnTo>
                <a:lnTo>
                  <a:pt x="2014601" y="1140129"/>
                </a:lnTo>
                <a:lnTo>
                  <a:pt x="2028342" y="1095908"/>
                </a:lnTo>
                <a:lnTo>
                  <a:pt x="2040775" y="1050569"/>
                </a:lnTo>
                <a:lnTo>
                  <a:pt x="2051964" y="1004176"/>
                </a:lnTo>
                <a:lnTo>
                  <a:pt x="2061946" y="956830"/>
                </a:lnTo>
                <a:lnTo>
                  <a:pt x="2070798" y="908621"/>
                </a:lnTo>
                <a:lnTo>
                  <a:pt x="2078558" y="859624"/>
                </a:lnTo>
                <a:lnTo>
                  <a:pt x="2085263" y="809942"/>
                </a:lnTo>
                <a:lnTo>
                  <a:pt x="2090991" y="759637"/>
                </a:lnTo>
                <a:lnTo>
                  <a:pt x="2095779" y="708812"/>
                </a:lnTo>
                <a:lnTo>
                  <a:pt x="2099691" y="657555"/>
                </a:lnTo>
                <a:lnTo>
                  <a:pt x="2102764" y="605942"/>
                </a:lnTo>
                <a:lnTo>
                  <a:pt x="2105063" y="554062"/>
                </a:lnTo>
                <a:lnTo>
                  <a:pt x="2106638" y="502018"/>
                </a:lnTo>
                <a:lnTo>
                  <a:pt x="2107527" y="449872"/>
                </a:lnTo>
                <a:lnTo>
                  <a:pt x="2107806" y="397713"/>
                </a:lnTo>
                <a:close/>
              </a:path>
            </a:pathLst>
          </a:custGeom>
          <a:solidFill>
            <a:srgbClr val="3425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0"/>
            <a:ext cx="2679065" cy="2191385"/>
          </a:xfrm>
          <a:custGeom>
            <a:avLst/>
            <a:gdLst/>
            <a:ahLst/>
            <a:cxnLst/>
            <a:rect l="l" t="t" r="r" b="b"/>
            <a:pathLst>
              <a:path w="2679065" h="2191385">
                <a:moveTo>
                  <a:pt x="0" y="2027393"/>
                </a:moveTo>
                <a:lnTo>
                  <a:pt x="0" y="2059308"/>
                </a:lnTo>
                <a:lnTo>
                  <a:pt x="44856" y="2081998"/>
                </a:lnTo>
                <a:lnTo>
                  <a:pt x="90679" y="2102813"/>
                </a:lnTo>
                <a:lnTo>
                  <a:pt x="137473" y="2121660"/>
                </a:lnTo>
                <a:lnTo>
                  <a:pt x="185245" y="2138449"/>
                </a:lnTo>
                <a:lnTo>
                  <a:pt x="234003" y="2153086"/>
                </a:lnTo>
                <a:lnTo>
                  <a:pt x="283757" y="2165483"/>
                </a:lnTo>
                <a:lnTo>
                  <a:pt x="334514" y="2175546"/>
                </a:lnTo>
                <a:lnTo>
                  <a:pt x="386282" y="2183185"/>
                </a:lnTo>
                <a:lnTo>
                  <a:pt x="439071" y="2188310"/>
                </a:lnTo>
                <a:lnTo>
                  <a:pt x="492887" y="2190827"/>
                </a:lnTo>
                <a:lnTo>
                  <a:pt x="547740" y="2190647"/>
                </a:lnTo>
                <a:lnTo>
                  <a:pt x="603638" y="2187677"/>
                </a:lnTo>
                <a:lnTo>
                  <a:pt x="653235" y="2174360"/>
                </a:lnTo>
                <a:lnTo>
                  <a:pt x="689776" y="2163292"/>
                </a:lnTo>
                <a:lnTo>
                  <a:pt x="496562" y="2163292"/>
                </a:lnTo>
                <a:lnTo>
                  <a:pt x="449392" y="2162358"/>
                </a:lnTo>
                <a:lnTo>
                  <a:pt x="402547" y="2158885"/>
                </a:lnTo>
                <a:lnTo>
                  <a:pt x="356055" y="2152958"/>
                </a:lnTo>
                <a:lnTo>
                  <a:pt x="309942" y="2144663"/>
                </a:lnTo>
                <a:lnTo>
                  <a:pt x="264234" y="2134084"/>
                </a:lnTo>
                <a:lnTo>
                  <a:pt x="218958" y="2121305"/>
                </a:lnTo>
                <a:lnTo>
                  <a:pt x="174141" y="2106412"/>
                </a:lnTo>
                <a:lnTo>
                  <a:pt x="129809" y="2089489"/>
                </a:lnTo>
                <a:lnTo>
                  <a:pt x="85990" y="2070622"/>
                </a:lnTo>
                <a:lnTo>
                  <a:pt x="42709" y="2049894"/>
                </a:lnTo>
                <a:lnTo>
                  <a:pt x="0" y="2027393"/>
                </a:lnTo>
                <a:close/>
              </a:path>
              <a:path w="2679065" h="2191385">
                <a:moveTo>
                  <a:pt x="2635910" y="0"/>
                </a:moveTo>
                <a:lnTo>
                  <a:pt x="2613306" y="0"/>
                </a:lnTo>
                <a:lnTo>
                  <a:pt x="2622871" y="25002"/>
                </a:lnTo>
                <a:lnTo>
                  <a:pt x="2636319" y="65751"/>
                </a:lnTo>
                <a:lnTo>
                  <a:pt x="2647604" y="106383"/>
                </a:lnTo>
                <a:lnTo>
                  <a:pt x="2656725" y="146756"/>
                </a:lnTo>
                <a:lnTo>
                  <a:pt x="2663730" y="186865"/>
                </a:lnTo>
                <a:lnTo>
                  <a:pt x="2668665" y="226709"/>
                </a:lnTo>
                <a:lnTo>
                  <a:pt x="2671577" y="266285"/>
                </a:lnTo>
                <a:lnTo>
                  <a:pt x="2672513" y="305590"/>
                </a:lnTo>
                <a:lnTo>
                  <a:pt x="2671519" y="344622"/>
                </a:lnTo>
                <a:lnTo>
                  <a:pt x="2668643" y="383378"/>
                </a:lnTo>
                <a:lnTo>
                  <a:pt x="2663931" y="421856"/>
                </a:lnTo>
                <a:lnTo>
                  <a:pt x="2657430" y="460052"/>
                </a:lnTo>
                <a:lnTo>
                  <a:pt x="2649186" y="497965"/>
                </a:lnTo>
                <a:lnTo>
                  <a:pt x="2639247" y="535592"/>
                </a:lnTo>
                <a:lnTo>
                  <a:pt x="2627660" y="572930"/>
                </a:lnTo>
                <a:lnTo>
                  <a:pt x="2614470" y="609977"/>
                </a:lnTo>
                <a:lnTo>
                  <a:pt x="2599726" y="646730"/>
                </a:lnTo>
                <a:lnTo>
                  <a:pt x="2583473" y="683186"/>
                </a:lnTo>
                <a:lnTo>
                  <a:pt x="2565758" y="719343"/>
                </a:lnTo>
                <a:lnTo>
                  <a:pt x="2546629" y="755198"/>
                </a:lnTo>
                <a:lnTo>
                  <a:pt x="2526132" y="790749"/>
                </a:lnTo>
                <a:lnTo>
                  <a:pt x="2504314" y="825993"/>
                </a:lnTo>
                <a:lnTo>
                  <a:pt x="2481221" y="860928"/>
                </a:lnTo>
                <a:lnTo>
                  <a:pt x="2456901" y="895550"/>
                </a:lnTo>
                <a:lnTo>
                  <a:pt x="2431400" y="929858"/>
                </a:lnTo>
                <a:lnTo>
                  <a:pt x="2404765" y="963848"/>
                </a:lnTo>
                <a:lnTo>
                  <a:pt x="2377043" y="997519"/>
                </a:lnTo>
                <a:lnTo>
                  <a:pt x="2348281" y="1030867"/>
                </a:lnTo>
                <a:lnTo>
                  <a:pt x="2318525" y="1063890"/>
                </a:lnTo>
                <a:lnTo>
                  <a:pt x="2287822" y="1096585"/>
                </a:lnTo>
                <a:lnTo>
                  <a:pt x="2256219" y="1128950"/>
                </a:lnTo>
                <a:lnTo>
                  <a:pt x="2223763" y="1160983"/>
                </a:lnTo>
                <a:lnTo>
                  <a:pt x="2190500" y="1192679"/>
                </a:lnTo>
                <a:lnTo>
                  <a:pt x="2156478" y="1224038"/>
                </a:lnTo>
                <a:lnTo>
                  <a:pt x="2121743" y="1255057"/>
                </a:lnTo>
                <a:lnTo>
                  <a:pt x="2086342" y="1285732"/>
                </a:lnTo>
                <a:lnTo>
                  <a:pt x="2050321" y="1316061"/>
                </a:lnTo>
                <a:lnTo>
                  <a:pt x="2013728" y="1346042"/>
                </a:lnTo>
                <a:lnTo>
                  <a:pt x="1976610" y="1375672"/>
                </a:lnTo>
                <a:lnTo>
                  <a:pt x="1939012" y="1404948"/>
                </a:lnTo>
                <a:lnTo>
                  <a:pt x="1900983" y="1433868"/>
                </a:lnTo>
                <a:lnTo>
                  <a:pt x="1862568" y="1462430"/>
                </a:lnTo>
                <a:lnTo>
                  <a:pt x="1823814" y="1490630"/>
                </a:lnTo>
                <a:lnTo>
                  <a:pt x="1784769" y="1518466"/>
                </a:lnTo>
                <a:lnTo>
                  <a:pt x="1745479" y="1545936"/>
                </a:lnTo>
                <a:lnTo>
                  <a:pt x="1705990" y="1573037"/>
                </a:lnTo>
                <a:lnTo>
                  <a:pt x="1666351" y="1599766"/>
                </a:lnTo>
                <a:lnTo>
                  <a:pt x="1626606" y="1626120"/>
                </a:lnTo>
                <a:lnTo>
                  <a:pt x="1586804" y="1652098"/>
                </a:lnTo>
                <a:lnTo>
                  <a:pt x="1507214" y="1702913"/>
                </a:lnTo>
                <a:lnTo>
                  <a:pt x="1427954" y="1752189"/>
                </a:lnTo>
                <a:lnTo>
                  <a:pt x="1349399" y="1799905"/>
                </a:lnTo>
                <a:lnTo>
                  <a:pt x="1233706" y="1868511"/>
                </a:lnTo>
                <a:lnTo>
                  <a:pt x="980295" y="2014373"/>
                </a:lnTo>
                <a:lnTo>
                  <a:pt x="931223" y="2043545"/>
                </a:lnTo>
                <a:lnTo>
                  <a:pt x="882438" y="2069212"/>
                </a:lnTo>
                <a:lnTo>
                  <a:pt x="833624" y="2091637"/>
                </a:lnTo>
                <a:lnTo>
                  <a:pt x="784922" y="2110845"/>
                </a:lnTo>
                <a:lnTo>
                  <a:pt x="736360" y="2126921"/>
                </a:lnTo>
                <a:lnTo>
                  <a:pt x="687962" y="2139950"/>
                </a:lnTo>
                <a:lnTo>
                  <a:pt x="639757" y="2150017"/>
                </a:lnTo>
                <a:lnTo>
                  <a:pt x="591771" y="2157207"/>
                </a:lnTo>
                <a:lnTo>
                  <a:pt x="544030" y="2161603"/>
                </a:lnTo>
                <a:lnTo>
                  <a:pt x="496562" y="2163292"/>
                </a:lnTo>
                <a:lnTo>
                  <a:pt x="689776" y="2163292"/>
                </a:lnTo>
                <a:lnTo>
                  <a:pt x="750455" y="2143299"/>
                </a:lnTo>
                <a:lnTo>
                  <a:pt x="798142" y="2125714"/>
                </a:lnTo>
                <a:lnTo>
                  <a:pt x="845257" y="2106867"/>
                </a:lnTo>
                <a:lnTo>
                  <a:pt x="891832" y="2086837"/>
                </a:lnTo>
                <a:lnTo>
                  <a:pt x="937897" y="2065703"/>
                </a:lnTo>
                <a:lnTo>
                  <a:pt x="983603" y="2043486"/>
                </a:lnTo>
                <a:lnTo>
                  <a:pt x="1028630" y="2020444"/>
                </a:lnTo>
                <a:lnTo>
                  <a:pt x="1073361" y="1996477"/>
                </a:lnTo>
                <a:lnTo>
                  <a:pt x="1117710" y="1971726"/>
                </a:lnTo>
                <a:lnTo>
                  <a:pt x="1161711" y="1946269"/>
                </a:lnTo>
                <a:lnTo>
                  <a:pt x="1205394" y="1920188"/>
                </a:lnTo>
                <a:lnTo>
                  <a:pt x="1248791" y="1893560"/>
                </a:lnTo>
                <a:lnTo>
                  <a:pt x="1291935" y="1866466"/>
                </a:lnTo>
                <a:lnTo>
                  <a:pt x="1334857" y="1838985"/>
                </a:lnTo>
                <a:lnTo>
                  <a:pt x="1674084" y="1614787"/>
                </a:lnTo>
                <a:lnTo>
                  <a:pt x="1716446" y="1587413"/>
                </a:lnTo>
                <a:lnTo>
                  <a:pt x="1758906" y="1560449"/>
                </a:lnTo>
                <a:lnTo>
                  <a:pt x="1801495" y="1533975"/>
                </a:lnTo>
                <a:lnTo>
                  <a:pt x="1844246" y="1508070"/>
                </a:lnTo>
                <a:lnTo>
                  <a:pt x="1887189" y="1482815"/>
                </a:lnTo>
                <a:lnTo>
                  <a:pt x="1933625" y="1452178"/>
                </a:lnTo>
                <a:lnTo>
                  <a:pt x="1978915" y="1420698"/>
                </a:lnTo>
                <a:lnTo>
                  <a:pt x="2023032" y="1388405"/>
                </a:lnTo>
                <a:lnTo>
                  <a:pt x="2065952" y="1355330"/>
                </a:lnTo>
                <a:lnTo>
                  <a:pt x="2107650" y="1321502"/>
                </a:lnTo>
                <a:lnTo>
                  <a:pt x="2148099" y="1286953"/>
                </a:lnTo>
                <a:lnTo>
                  <a:pt x="2187274" y="1251714"/>
                </a:lnTo>
                <a:lnTo>
                  <a:pt x="2225149" y="1215814"/>
                </a:lnTo>
                <a:lnTo>
                  <a:pt x="2261700" y="1179285"/>
                </a:lnTo>
                <a:lnTo>
                  <a:pt x="2296900" y="1142157"/>
                </a:lnTo>
                <a:lnTo>
                  <a:pt x="2330725" y="1104461"/>
                </a:lnTo>
                <a:lnTo>
                  <a:pt x="2363148" y="1066226"/>
                </a:lnTo>
                <a:lnTo>
                  <a:pt x="2394144" y="1027485"/>
                </a:lnTo>
                <a:lnTo>
                  <a:pt x="2423688" y="988266"/>
                </a:lnTo>
                <a:lnTo>
                  <a:pt x="2451754" y="948602"/>
                </a:lnTo>
                <a:lnTo>
                  <a:pt x="2478316" y="908522"/>
                </a:lnTo>
                <a:lnTo>
                  <a:pt x="2503350" y="868057"/>
                </a:lnTo>
                <a:lnTo>
                  <a:pt x="2526830" y="827237"/>
                </a:lnTo>
                <a:lnTo>
                  <a:pt x="2548730" y="786094"/>
                </a:lnTo>
                <a:lnTo>
                  <a:pt x="2569024" y="744658"/>
                </a:lnTo>
                <a:lnTo>
                  <a:pt x="2587688" y="702959"/>
                </a:lnTo>
                <a:lnTo>
                  <a:pt x="2604696" y="661028"/>
                </a:lnTo>
                <a:lnTo>
                  <a:pt x="2620021" y="618895"/>
                </a:lnTo>
                <a:lnTo>
                  <a:pt x="2633640" y="576592"/>
                </a:lnTo>
                <a:lnTo>
                  <a:pt x="2645525" y="534148"/>
                </a:lnTo>
                <a:lnTo>
                  <a:pt x="2655653" y="491594"/>
                </a:lnTo>
                <a:lnTo>
                  <a:pt x="2663997" y="448961"/>
                </a:lnTo>
                <a:lnTo>
                  <a:pt x="2670531" y="406279"/>
                </a:lnTo>
                <a:lnTo>
                  <a:pt x="2675231" y="363580"/>
                </a:lnTo>
                <a:lnTo>
                  <a:pt x="2678070" y="320893"/>
                </a:lnTo>
                <a:lnTo>
                  <a:pt x="2679024" y="278249"/>
                </a:lnTo>
                <a:lnTo>
                  <a:pt x="2678067" y="235678"/>
                </a:lnTo>
                <a:lnTo>
                  <a:pt x="2675173" y="193212"/>
                </a:lnTo>
                <a:lnTo>
                  <a:pt x="2670317" y="150881"/>
                </a:lnTo>
                <a:lnTo>
                  <a:pt x="2663473" y="108715"/>
                </a:lnTo>
                <a:lnTo>
                  <a:pt x="2654616" y="66745"/>
                </a:lnTo>
                <a:lnTo>
                  <a:pt x="2643677" y="24861"/>
                </a:lnTo>
                <a:lnTo>
                  <a:pt x="2635910" y="0"/>
                </a:lnTo>
                <a:close/>
              </a:path>
            </a:pathLst>
          </a:custGeom>
          <a:solidFill>
            <a:srgbClr val="E636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0712187" y="4873175"/>
            <a:ext cx="2717800" cy="2686050"/>
          </a:xfrm>
          <a:custGeom>
            <a:avLst/>
            <a:gdLst/>
            <a:ahLst/>
            <a:cxnLst/>
            <a:rect l="l" t="t" r="r" b="b"/>
            <a:pathLst>
              <a:path w="2717800" h="2686050">
                <a:moveTo>
                  <a:pt x="2666787" y="0"/>
                </a:moveTo>
                <a:lnTo>
                  <a:pt x="2620203" y="1962"/>
                </a:lnTo>
                <a:lnTo>
                  <a:pt x="2573608" y="6023"/>
                </a:lnTo>
                <a:lnTo>
                  <a:pt x="2527157" y="12201"/>
                </a:lnTo>
                <a:lnTo>
                  <a:pt x="2481005" y="20513"/>
                </a:lnTo>
                <a:lnTo>
                  <a:pt x="2435309" y="30978"/>
                </a:lnTo>
                <a:lnTo>
                  <a:pt x="2390223" y="43613"/>
                </a:lnTo>
                <a:lnTo>
                  <a:pt x="2345904" y="58435"/>
                </a:lnTo>
                <a:lnTo>
                  <a:pt x="2302507" y="75463"/>
                </a:lnTo>
                <a:lnTo>
                  <a:pt x="2260187" y="94714"/>
                </a:lnTo>
                <a:lnTo>
                  <a:pt x="2219101" y="116207"/>
                </a:lnTo>
                <a:lnTo>
                  <a:pt x="2179404" y="139958"/>
                </a:lnTo>
                <a:lnTo>
                  <a:pt x="2141251" y="165987"/>
                </a:lnTo>
                <a:lnTo>
                  <a:pt x="2104798" y="194310"/>
                </a:lnTo>
                <a:lnTo>
                  <a:pt x="2070201" y="224945"/>
                </a:lnTo>
                <a:lnTo>
                  <a:pt x="2037615" y="257910"/>
                </a:lnTo>
                <a:lnTo>
                  <a:pt x="2007196" y="293224"/>
                </a:lnTo>
                <a:lnTo>
                  <a:pt x="1979100" y="330903"/>
                </a:lnTo>
                <a:lnTo>
                  <a:pt x="1953482" y="370966"/>
                </a:lnTo>
                <a:lnTo>
                  <a:pt x="1930498" y="413430"/>
                </a:lnTo>
                <a:lnTo>
                  <a:pt x="1910303" y="458313"/>
                </a:lnTo>
                <a:lnTo>
                  <a:pt x="1893053" y="505634"/>
                </a:lnTo>
                <a:lnTo>
                  <a:pt x="1878904" y="555409"/>
                </a:lnTo>
                <a:lnTo>
                  <a:pt x="1862938" y="600693"/>
                </a:lnTo>
                <a:lnTo>
                  <a:pt x="1844579" y="645500"/>
                </a:lnTo>
                <a:lnTo>
                  <a:pt x="1823481" y="688915"/>
                </a:lnTo>
                <a:lnTo>
                  <a:pt x="1799298" y="730019"/>
                </a:lnTo>
                <a:lnTo>
                  <a:pt x="1771683" y="767896"/>
                </a:lnTo>
                <a:lnTo>
                  <a:pt x="1740291" y="801628"/>
                </a:lnTo>
                <a:lnTo>
                  <a:pt x="1704775" y="830297"/>
                </a:lnTo>
                <a:lnTo>
                  <a:pt x="1664790" y="852987"/>
                </a:lnTo>
                <a:lnTo>
                  <a:pt x="1619989" y="868781"/>
                </a:lnTo>
                <a:lnTo>
                  <a:pt x="1569594" y="880711"/>
                </a:lnTo>
                <a:lnTo>
                  <a:pt x="1518691" y="889308"/>
                </a:lnTo>
                <a:lnTo>
                  <a:pt x="1467485" y="895859"/>
                </a:lnTo>
                <a:lnTo>
                  <a:pt x="1416179" y="901649"/>
                </a:lnTo>
                <a:lnTo>
                  <a:pt x="1364978" y="907965"/>
                </a:lnTo>
                <a:lnTo>
                  <a:pt x="1314086" y="916094"/>
                </a:lnTo>
                <a:lnTo>
                  <a:pt x="1263707" y="927322"/>
                </a:lnTo>
                <a:lnTo>
                  <a:pt x="1214046" y="942936"/>
                </a:lnTo>
                <a:lnTo>
                  <a:pt x="1169919" y="958479"/>
                </a:lnTo>
                <a:lnTo>
                  <a:pt x="1126706" y="977483"/>
                </a:lnTo>
                <a:lnTo>
                  <a:pt x="1084728" y="999806"/>
                </a:lnTo>
                <a:lnTo>
                  <a:pt x="1044307" y="1025307"/>
                </a:lnTo>
                <a:lnTo>
                  <a:pt x="1005768" y="1053842"/>
                </a:lnTo>
                <a:lnTo>
                  <a:pt x="969431" y="1085270"/>
                </a:lnTo>
                <a:lnTo>
                  <a:pt x="935621" y="1119449"/>
                </a:lnTo>
                <a:lnTo>
                  <a:pt x="904658" y="1156237"/>
                </a:lnTo>
                <a:lnTo>
                  <a:pt x="876866" y="1195490"/>
                </a:lnTo>
                <a:lnTo>
                  <a:pt x="852568" y="1237067"/>
                </a:lnTo>
                <a:lnTo>
                  <a:pt x="832086" y="1280827"/>
                </a:lnTo>
                <a:lnTo>
                  <a:pt x="815742" y="1326625"/>
                </a:lnTo>
                <a:lnTo>
                  <a:pt x="803860" y="1374322"/>
                </a:lnTo>
                <a:lnTo>
                  <a:pt x="796761" y="1423773"/>
                </a:lnTo>
                <a:lnTo>
                  <a:pt x="794768" y="1474838"/>
                </a:lnTo>
                <a:lnTo>
                  <a:pt x="795769" y="1528771"/>
                </a:lnTo>
                <a:lnTo>
                  <a:pt x="798927" y="1582679"/>
                </a:lnTo>
                <a:lnTo>
                  <a:pt x="802607" y="1636556"/>
                </a:lnTo>
                <a:lnTo>
                  <a:pt x="805176" y="1690398"/>
                </a:lnTo>
                <a:lnTo>
                  <a:pt x="805000" y="1744198"/>
                </a:lnTo>
                <a:lnTo>
                  <a:pt x="800445" y="1797951"/>
                </a:lnTo>
                <a:lnTo>
                  <a:pt x="790847" y="1848596"/>
                </a:lnTo>
                <a:lnTo>
                  <a:pt x="773964" y="1893321"/>
                </a:lnTo>
                <a:lnTo>
                  <a:pt x="750677" y="1932689"/>
                </a:lnTo>
                <a:lnTo>
                  <a:pt x="721868" y="1967260"/>
                </a:lnTo>
                <a:lnTo>
                  <a:pt x="688420" y="1997595"/>
                </a:lnTo>
                <a:lnTo>
                  <a:pt x="651215" y="2024254"/>
                </a:lnTo>
                <a:lnTo>
                  <a:pt x="611135" y="2047799"/>
                </a:lnTo>
                <a:lnTo>
                  <a:pt x="569061" y="2068790"/>
                </a:lnTo>
                <a:lnTo>
                  <a:pt x="525877" y="2087789"/>
                </a:lnTo>
                <a:lnTo>
                  <a:pt x="482463" y="2105356"/>
                </a:lnTo>
                <a:lnTo>
                  <a:pt x="398477" y="2138438"/>
                </a:lnTo>
                <a:lnTo>
                  <a:pt x="354185" y="2159389"/>
                </a:lnTo>
                <a:lnTo>
                  <a:pt x="312416" y="2183959"/>
                </a:lnTo>
                <a:lnTo>
                  <a:pt x="273154" y="2211907"/>
                </a:lnTo>
                <a:lnTo>
                  <a:pt x="236386" y="2242990"/>
                </a:lnTo>
                <a:lnTo>
                  <a:pt x="202097" y="2276969"/>
                </a:lnTo>
                <a:lnTo>
                  <a:pt x="170272" y="2313602"/>
                </a:lnTo>
                <a:lnTo>
                  <a:pt x="140897" y="2352647"/>
                </a:lnTo>
                <a:lnTo>
                  <a:pt x="113956" y="2393864"/>
                </a:lnTo>
                <a:lnTo>
                  <a:pt x="89435" y="2437010"/>
                </a:lnTo>
                <a:lnTo>
                  <a:pt x="67320" y="2481846"/>
                </a:lnTo>
                <a:lnTo>
                  <a:pt x="47595" y="2528129"/>
                </a:lnTo>
                <a:lnTo>
                  <a:pt x="30246" y="2575618"/>
                </a:lnTo>
                <a:lnTo>
                  <a:pt x="15259" y="2624072"/>
                </a:lnTo>
                <a:lnTo>
                  <a:pt x="2618" y="2673250"/>
                </a:lnTo>
                <a:lnTo>
                  <a:pt x="0" y="2685864"/>
                </a:lnTo>
                <a:lnTo>
                  <a:pt x="2717300" y="2685864"/>
                </a:lnTo>
                <a:lnTo>
                  <a:pt x="2717300" y="312"/>
                </a:lnTo>
                <a:lnTo>
                  <a:pt x="2713203" y="118"/>
                </a:lnTo>
                <a:lnTo>
                  <a:pt x="2666787" y="0"/>
                </a:lnTo>
                <a:close/>
              </a:path>
            </a:pathLst>
          </a:custGeom>
          <a:solidFill>
            <a:srgbClr val="97C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94779" y="569240"/>
            <a:ext cx="5886450" cy="726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1" i="0">
                <a:solidFill>
                  <a:srgbClr val="34256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67233" y="2570744"/>
            <a:ext cx="5789295" cy="2359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1" i="0">
                <a:solidFill>
                  <a:srgbClr val="34256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66285" y="7033450"/>
            <a:ext cx="4297680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1512" y="7033450"/>
            <a:ext cx="3088957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69780" y="7033450"/>
            <a:ext cx="3088957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102217" cy="755903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49368" y="4581131"/>
            <a:ext cx="7220582" cy="297790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1067870" y="0"/>
            <a:ext cx="2362200" cy="2857500"/>
            <a:chOff x="11067870" y="0"/>
            <a:chExt cx="2362200" cy="2857500"/>
          </a:xfrm>
        </p:grpSpPr>
        <p:sp>
          <p:nvSpPr>
            <p:cNvPr id="5" name="object 5"/>
            <p:cNvSpPr/>
            <p:nvPr/>
          </p:nvSpPr>
          <p:spPr>
            <a:xfrm>
              <a:off x="11067870" y="0"/>
              <a:ext cx="1476375" cy="2597785"/>
            </a:xfrm>
            <a:custGeom>
              <a:avLst/>
              <a:gdLst/>
              <a:ahLst/>
              <a:cxnLst/>
              <a:rect l="l" t="t" r="r" b="b"/>
              <a:pathLst>
                <a:path w="1476375" h="2597785">
                  <a:moveTo>
                    <a:pt x="238024" y="0"/>
                  </a:moveTo>
                  <a:lnTo>
                    <a:pt x="0" y="0"/>
                  </a:lnTo>
                  <a:lnTo>
                    <a:pt x="1397" y="9989"/>
                  </a:lnTo>
                  <a:lnTo>
                    <a:pt x="9137" y="59932"/>
                  </a:lnTo>
                  <a:lnTo>
                    <a:pt x="17553" y="109341"/>
                  </a:lnTo>
                  <a:lnTo>
                    <a:pt x="26635" y="158176"/>
                  </a:lnTo>
                  <a:lnTo>
                    <a:pt x="36374" y="206400"/>
                  </a:lnTo>
                  <a:lnTo>
                    <a:pt x="46762" y="253972"/>
                  </a:lnTo>
                  <a:lnTo>
                    <a:pt x="57791" y="300855"/>
                  </a:lnTo>
                  <a:lnTo>
                    <a:pt x="67061" y="347744"/>
                  </a:lnTo>
                  <a:lnTo>
                    <a:pt x="75991" y="394947"/>
                  </a:lnTo>
                  <a:lnTo>
                    <a:pt x="84632" y="442435"/>
                  </a:lnTo>
                  <a:lnTo>
                    <a:pt x="93033" y="490178"/>
                  </a:lnTo>
                  <a:lnTo>
                    <a:pt x="101245" y="538149"/>
                  </a:lnTo>
                  <a:lnTo>
                    <a:pt x="109317" y="586318"/>
                  </a:lnTo>
                  <a:lnTo>
                    <a:pt x="117301" y="634658"/>
                  </a:lnTo>
                  <a:lnTo>
                    <a:pt x="133201" y="731732"/>
                  </a:lnTo>
                  <a:lnTo>
                    <a:pt x="141218" y="780409"/>
                  </a:lnTo>
                  <a:lnTo>
                    <a:pt x="149346" y="829141"/>
                  </a:lnTo>
                  <a:lnTo>
                    <a:pt x="157636" y="877901"/>
                  </a:lnTo>
                  <a:lnTo>
                    <a:pt x="166138" y="926658"/>
                  </a:lnTo>
                  <a:lnTo>
                    <a:pt x="174902" y="975384"/>
                  </a:lnTo>
                  <a:lnTo>
                    <a:pt x="183978" y="1024051"/>
                  </a:lnTo>
                  <a:lnTo>
                    <a:pt x="193416" y="1072630"/>
                  </a:lnTo>
                  <a:lnTo>
                    <a:pt x="203266" y="1121092"/>
                  </a:lnTo>
                  <a:lnTo>
                    <a:pt x="213579" y="1169409"/>
                  </a:lnTo>
                  <a:lnTo>
                    <a:pt x="224405" y="1217552"/>
                  </a:lnTo>
                  <a:lnTo>
                    <a:pt x="235794" y="1265492"/>
                  </a:lnTo>
                  <a:lnTo>
                    <a:pt x="247795" y="1313200"/>
                  </a:lnTo>
                  <a:lnTo>
                    <a:pt x="260460" y="1360649"/>
                  </a:lnTo>
                  <a:lnTo>
                    <a:pt x="273838" y="1407808"/>
                  </a:lnTo>
                  <a:lnTo>
                    <a:pt x="287980" y="1454651"/>
                  </a:lnTo>
                  <a:lnTo>
                    <a:pt x="302935" y="1501147"/>
                  </a:lnTo>
                  <a:lnTo>
                    <a:pt x="318754" y="1547268"/>
                  </a:lnTo>
                  <a:lnTo>
                    <a:pt x="335487" y="1592986"/>
                  </a:lnTo>
                  <a:lnTo>
                    <a:pt x="353184" y="1638272"/>
                  </a:lnTo>
                  <a:lnTo>
                    <a:pt x="371895" y="1683097"/>
                  </a:lnTo>
                  <a:lnTo>
                    <a:pt x="391671" y="1727433"/>
                  </a:lnTo>
                  <a:lnTo>
                    <a:pt x="412561" y="1771250"/>
                  </a:lnTo>
                  <a:lnTo>
                    <a:pt x="434616" y="1814521"/>
                  </a:lnTo>
                  <a:lnTo>
                    <a:pt x="457886" y="1857216"/>
                  </a:lnTo>
                  <a:lnTo>
                    <a:pt x="482420" y="1899307"/>
                  </a:lnTo>
                  <a:lnTo>
                    <a:pt x="508270" y="1940765"/>
                  </a:lnTo>
                  <a:lnTo>
                    <a:pt x="535485" y="1981562"/>
                  </a:lnTo>
                  <a:lnTo>
                    <a:pt x="564116" y="2021668"/>
                  </a:lnTo>
                  <a:lnTo>
                    <a:pt x="594212" y="2061056"/>
                  </a:lnTo>
                  <a:lnTo>
                    <a:pt x="625824" y="2099697"/>
                  </a:lnTo>
                  <a:lnTo>
                    <a:pt x="659002" y="2137561"/>
                  </a:lnTo>
                  <a:lnTo>
                    <a:pt x="693796" y="2174620"/>
                  </a:lnTo>
                  <a:lnTo>
                    <a:pt x="730256" y="2210846"/>
                  </a:lnTo>
                  <a:lnTo>
                    <a:pt x="767433" y="2243417"/>
                  </a:lnTo>
                  <a:lnTo>
                    <a:pt x="805646" y="2274855"/>
                  </a:lnTo>
                  <a:lnTo>
                    <a:pt x="844856" y="2305141"/>
                  </a:lnTo>
                  <a:lnTo>
                    <a:pt x="885021" y="2334255"/>
                  </a:lnTo>
                  <a:lnTo>
                    <a:pt x="926102" y="2362178"/>
                  </a:lnTo>
                  <a:lnTo>
                    <a:pt x="968057" y="2388892"/>
                  </a:lnTo>
                  <a:lnTo>
                    <a:pt x="1010847" y="2414377"/>
                  </a:lnTo>
                  <a:lnTo>
                    <a:pt x="1054431" y="2438614"/>
                  </a:lnTo>
                  <a:lnTo>
                    <a:pt x="1098769" y="2461583"/>
                  </a:lnTo>
                  <a:lnTo>
                    <a:pt x="1143820" y="2483267"/>
                  </a:lnTo>
                  <a:lnTo>
                    <a:pt x="1189544" y="2503644"/>
                  </a:lnTo>
                  <a:lnTo>
                    <a:pt x="1235901" y="2522697"/>
                  </a:lnTo>
                  <a:lnTo>
                    <a:pt x="1282849" y="2540406"/>
                  </a:lnTo>
                  <a:lnTo>
                    <a:pt x="1330350" y="2556752"/>
                  </a:lnTo>
                  <a:lnTo>
                    <a:pt x="1378362" y="2571716"/>
                  </a:lnTo>
                  <a:lnTo>
                    <a:pt x="1426845" y="2585279"/>
                  </a:lnTo>
                  <a:lnTo>
                    <a:pt x="1475758" y="2597421"/>
                  </a:lnTo>
                  <a:lnTo>
                    <a:pt x="1354363" y="2507674"/>
                  </a:lnTo>
                  <a:lnTo>
                    <a:pt x="1313895" y="2477191"/>
                  </a:lnTo>
                  <a:lnTo>
                    <a:pt x="1273587" y="2446329"/>
                  </a:lnTo>
                  <a:lnTo>
                    <a:pt x="1233532" y="2415026"/>
                  </a:lnTo>
                  <a:lnTo>
                    <a:pt x="1193828" y="2383227"/>
                  </a:lnTo>
                  <a:lnTo>
                    <a:pt x="1154570" y="2350871"/>
                  </a:lnTo>
                  <a:lnTo>
                    <a:pt x="1115855" y="2317900"/>
                  </a:lnTo>
                  <a:lnTo>
                    <a:pt x="1077777" y="2284257"/>
                  </a:lnTo>
                  <a:lnTo>
                    <a:pt x="1040433" y="2249882"/>
                  </a:lnTo>
                  <a:lnTo>
                    <a:pt x="1003919" y="2214716"/>
                  </a:lnTo>
                  <a:lnTo>
                    <a:pt x="968330" y="2178703"/>
                  </a:lnTo>
                  <a:lnTo>
                    <a:pt x="933762" y="2141782"/>
                  </a:lnTo>
                  <a:lnTo>
                    <a:pt x="900312" y="2103896"/>
                  </a:lnTo>
                  <a:lnTo>
                    <a:pt x="868075" y="2064985"/>
                  </a:lnTo>
                  <a:lnTo>
                    <a:pt x="837147" y="2024992"/>
                  </a:lnTo>
                  <a:lnTo>
                    <a:pt x="807624" y="1983859"/>
                  </a:lnTo>
                  <a:lnTo>
                    <a:pt x="782158" y="1945447"/>
                  </a:lnTo>
                  <a:lnTo>
                    <a:pt x="757235" y="1906421"/>
                  </a:lnTo>
                  <a:lnTo>
                    <a:pt x="732859" y="1866796"/>
                  </a:lnTo>
                  <a:lnTo>
                    <a:pt x="709032" y="1826585"/>
                  </a:lnTo>
                  <a:lnTo>
                    <a:pt x="685756" y="1785804"/>
                  </a:lnTo>
                  <a:lnTo>
                    <a:pt x="663035" y="1744468"/>
                  </a:lnTo>
                  <a:lnTo>
                    <a:pt x="640872" y="1702591"/>
                  </a:lnTo>
                  <a:lnTo>
                    <a:pt x="619269" y="1660189"/>
                  </a:lnTo>
                  <a:lnTo>
                    <a:pt x="598229" y="1617276"/>
                  </a:lnTo>
                  <a:lnTo>
                    <a:pt x="577755" y="1573867"/>
                  </a:lnTo>
                  <a:lnTo>
                    <a:pt x="557850" y="1529977"/>
                  </a:lnTo>
                  <a:lnTo>
                    <a:pt x="538516" y="1485621"/>
                  </a:lnTo>
                  <a:lnTo>
                    <a:pt x="519756" y="1440813"/>
                  </a:lnTo>
                  <a:lnTo>
                    <a:pt x="501573" y="1395569"/>
                  </a:lnTo>
                  <a:lnTo>
                    <a:pt x="483970" y="1349903"/>
                  </a:lnTo>
                  <a:lnTo>
                    <a:pt x="466950" y="1303830"/>
                  </a:lnTo>
                  <a:lnTo>
                    <a:pt x="450515" y="1257364"/>
                  </a:lnTo>
                  <a:lnTo>
                    <a:pt x="434668" y="1210522"/>
                  </a:lnTo>
                  <a:lnTo>
                    <a:pt x="419413" y="1163317"/>
                  </a:lnTo>
                  <a:lnTo>
                    <a:pt x="404751" y="1115764"/>
                  </a:lnTo>
                  <a:lnTo>
                    <a:pt x="390686" y="1067879"/>
                  </a:lnTo>
                  <a:lnTo>
                    <a:pt x="377220" y="1019675"/>
                  </a:lnTo>
                  <a:lnTo>
                    <a:pt x="364356" y="971169"/>
                  </a:lnTo>
                  <a:lnTo>
                    <a:pt x="352097" y="922374"/>
                  </a:lnTo>
                  <a:lnTo>
                    <a:pt x="340446" y="873305"/>
                  </a:lnTo>
                  <a:lnTo>
                    <a:pt x="329406" y="823978"/>
                  </a:lnTo>
                  <a:lnTo>
                    <a:pt x="318979" y="774407"/>
                  </a:lnTo>
                  <a:lnTo>
                    <a:pt x="309168" y="724608"/>
                  </a:lnTo>
                  <a:lnTo>
                    <a:pt x="299976" y="674593"/>
                  </a:lnTo>
                  <a:lnTo>
                    <a:pt x="291406" y="624380"/>
                  </a:lnTo>
                  <a:lnTo>
                    <a:pt x="283460" y="573982"/>
                  </a:lnTo>
                  <a:lnTo>
                    <a:pt x="276142" y="523415"/>
                  </a:lnTo>
                  <a:lnTo>
                    <a:pt x="269454" y="472692"/>
                  </a:lnTo>
                  <a:lnTo>
                    <a:pt x="263398" y="421830"/>
                  </a:lnTo>
                  <a:lnTo>
                    <a:pt x="257979" y="370842"/>
                  </a:lnTo>
                  <a:lnTo>
                    <a:pt x="253198" y="319745"/>
                  </a:lnTo>
                  <a:lnTo>
                    <a:pt x="249058" y="268551"/>
                  </a:lnTo>
                  <a:lnTo>
                    <a:pt x="245562" y="217277"/>
                  </a:lnTo>
                  <a:lnTo>
                    <a:pt x="242714" y="165937"/>
                  </a:lnTo>
                  <a:lnTo>
                    <a:pt x="240515" y="114546"/>
                  </a:lnTo>
                  <a:lnTo>
                    <a:pt x="238968" y="63119"/>
                  </a:lnTo>
                  <a:lnTo>
                    <a:pt x="238077" y="11671"/>
                  </a:lnTo>
                  <a:lnTo>
                    <a:pt x="238024" y="0"/>
                  </a:lnTo>
                  <a:close/>
                </a:path>
              </a:pathLst>
            </a:custGeom>
            <a:solidFill>
              <a:srgbClr val="E636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312359" y="0"/>
              <a:ext cx="2117725" cy="2857500"/>
            </a:xfrm>
            <a:custGeom>
              <a:avLst/>
              <a:gdLst/>
              <a:ahLst/>
              <a:cxnLst/>
              <a:rect l="l" t="t" r="r" b="b"/>
              <a:pathLst>
                <a:path w="2117725" h="2857500">
                  <a:moveTo>
                    <a:pt x="50207" y="0"/>
                  </a:moveTo>
                  <a:lnTo>
                    <a:pt x="0" y="0"/>
                  </a:lnTo>
                  <a:lnTo>
                    <a:pt x="135" y="14670"/>
                  </a:lnTo>
                  <a:lnTo>
                    <a:pt x="1273" y="67100"/>
                  </a:lnTo>
                  <a:lnTo>
                    <a:pt x="3059" y="119498"/>
                  </a:lnTo>
                  <a:lnTo>
                    <a:pt x="5489" y="171848"/>
                  </a:lnTo>
                  <a:lnTo>
                    <a:pt x="8556" y="224135"/>
                  </a:lnTo>
                  <a:lnTo>
                    <a:pt x="12256" y="276343"/>
                  </a:lnTo>
                  <a:lnTo>
                    <a:pt x="16582" y="328457"/>
                  </a:lnTo>
                  <a:lnTo>
                    <a:pt x="21529" y="380460"/>
                  </a:lnTo>
                  <a:lnTo>
                    <a:pt x="27092" y="432338"/>
                  </a:lnTo>
                  <a:lnTo>
                    <a:pt x="33264" y="484073"/>
                  </a:lnTo>
                  <a:lnTo>
                    <a:pt x="40041" y="535652"/>
                  </a:lnTo>
                  <a:lnTo>
                    <a:pt x="47418" y="587058"/>
                  </a:lnTo>
                  <a:lnTo>
                    <a:pt x="55387" y="638276"/>
                  </a:lnTo>
                  <a:lnTo>
                    <a:pt x="63945" y="689289"/>
                  </a:lnTo>
                  <a:lnTo>
                    <a:pt x="73085" y="740083"/>
                  </a:lnTo>
                  <a:lnTo>
                    <a:pt x="82802" y="790642"/>
                  </a:lnTo>
                  <a:lnTo>
                    <a:pt x="93090" y="840950"/>
                  </a:lnTo>
                  <a:lnTo>
                    <a:pt x="103945" y="890991"/>
                  </a:lnTo>
                  <a:lnTo>
                    <a:pt x="115360" y="940750"/>
                  </a:lnTo>
                  <a:lnTo>
                    <a:pt x="127329" y="990211"/>
                  </a:lnTo>
                  <a:lnTo>
                    <a:pt x="139848" y="1039359"/>
                  </a:lnTo>
                  <a:lnTo>
                    <a:pt x="152911" y="1088177"/>
                  </a:lnTo>
                  <a:lnTo>
                    <a:pt x="166512" y="1136651"/>
                  </a:lnTo>
                  <a:lnTo>
                    <a:pt x="180646" y="1184765"/>
                  </a:lnTo>
                  <a:lnTo>
                    <a:pt x="195307" y="1232502"/>
                  </a:lnTo>
                  <a:lnTo>
                    <a:pt x="210490" y="1279848"/>
                  </a:lnTo>
                  <a:lnTo>
                    <a:pt x="226190" y="1326787"/>
                  </a:lnTo>
                  <a:lnTo>
                    <a:pt x="242400" y="1373303"/>
                  </a:lnTo>
                  <a:lnTo>
                    <a:pt x="259115" y="1419380"/>
                  </a:lnTo>
                  <a:lnTo>
                    <a:pt x="276330" y="1465003"/>
                  </a:lnTo>
                  <a:lnTo>
                    <a:pt x="294039" y="1510157"/>
                  </a:lnTo>
                  <a:lnTo>
                    <a:pt x="312237" y="1554825"/>
                  </a:lnTo>
                  <a:lnTo>
                    <a:pt x="330822" y="1600245"/>
                  </a:lnTo>
                  <a:lnTo>
                    <a:pt x="350523" y="1645004"/>
                  </a:lnTo>
                  <a:lnTo>
                    <a:pt x="371319" y="1689095"/>
                  </a:lnTo>
                  <a:lnTo>
                    <a:pt x="393187" y="1732509"/>
                  </a:lnTo>
                  <a:lnTo>
                    <a:pt x="416106" y="1775240"/>
                  </a:lnTo>
                  <a:lnTo>
                    <a:pt x="440055" y="1817278"/>
                  </a:lnTo>
                  <a:lnTo>
                    <a:pt x="465011" y="1858616"/>
                  </a:lnTo>
                  <a:lnTo>
                    <a:pt x="490954" y="1899247"/>
                  </a:lnTo>
                  <a:lnTo>
                    <a:pt x="517861" y="1939162"/>
                  </a:lnTo>
                  <a:lnTo>
                    <a:pt x="545712" y="1978354"/>
                  </a:lnTo>
                  <a:lnTo>
                    <a:pt x="574483" y="2016815"/>
                  </a:lnTo>
                  <a:lnTo>
                    <a:pt x="604154" y="2054536"/>
                  </a:lnTo>
                  <a:lnTo>
                    <a:pt x="634704" y="2091511"/>
                  </a:lnTo>
                  <a:lnTo>
                    <a:pt x="666110" y="2127731"/>
                  </a:lnTo>
                  <a:lnTo>
                    <a:pt x="698350" y="2163188"/>
                  </a:lnTo>
                  <a:lnTo>
                    <a:pt x="731404" y="2197875"/>
                  </a:lnTo>
                  <a:lnTo>
                    <a:pt x="765249" y="2231784"/>
                  </a:lnTo>
                  <a:lnTo>
                    <a:pt x="799864" y="2264907"/>
                  </a:lnTo>
                  <a:lnTo>
                    <a:pt x="835227" y="2297236"/>
                  </a:lnTo>
                  <a:lnTo>
                    <a:pt x="871317" y="2328763"/>
                  </a:lnTo>
                  <a:lnTo>
                    <a:pt x="908112" y="2359480"/>
                  </a:lnTo>
                  <a:lnTo>
                    <a:pt x="945590" y="2389380"/>
                  </a:lnTo>
                  <a:lnTo>
                    <a:pt x="983730" y="2418455"/>
                  </a:lnTo>
                  <a:lnTo>
                    <a:pt x="1022510" y="2446696"/>
                  </a:lnTo>
                  <a:lnTo>
                    <a:pt x="1061909" y="2474097"/>
                  </a:lnTo>
                  <a:lnTo>
                    <a:pt x="1101904" y="2500649"/>
                  </a:lnTo>
                  <a:lnTo>
                    <a:pt x="1142475" y="2526344"/>
                  </a:lnTo>
                  <a:lnTo>
                    <a:pt x="1183599" y="2551175"/>
                  </a:lnTo>
                  <a:lnTo>
                    <a:pt x="1225255" y="2575133"/>
                  </a:lnTo>
                  <a:lnTo>
                    <a:pt x="1267421" y="2598211"/>
                  </a:lnTo>
                  <a:lnTo>
                    <a:pt x="1310076" y="2620402"/>
                  </a:lnTo>
                  <a:lnTo>
                    <a:pt x="1353198" y="2641696"/>
                  </a:lnTo>
                  <a:lnTo>
                    <a:pt x="1396765" y="2662087"/>
                  </a:lnTo>
                  <a:lnTo>
                    <a:pt x="1440756" y="2681566"/>
                  </a:lnTo>
                  <a:lnTo>
                    <a:pt x="1485149" y="2700126"/>
                  </a:lnTo>
                  <a:lnTo>
                    <a:pt x="1529923" y="2717759"/>
                  </a:lnTo>
                  <a:lnTo>
                    <a:pt x="1575056" y="2734456"/>
                  </a:lnTo>
                  <a:lnTo>
                    <a:pt x="1620525" y="2750211"/>
                  </a:lnTo>
                  <a:lnTo>
                    <a:pt x="1666311" y="2765015"/>
                  </a:lnTo>
                  <a:lnTo>
                    <a:pt x="1712390" y="2778861"/>
                  </a:lnTo>
                  <a:lnTo>
                    <a:pt x="1758742" y="2791740"/>
                  </a:lnTo>
                  <a:lnTo>
                    <a:pt x="1805344" y="2803645"/>
                  </a:lnTo>
                  <a:lnTo>
                    <a:pt x="1852176" y="2814568"/>
                  </a:lnTo>
                  <a:lnTo>
                    <a:pt x="1899214" y="2824501"/>
                  </a:lnTo>
                  <a:lnTo>
                    <a:pt x="1946439" y="2833436"/>
                  </a:lnTo>
                  <a:lnTo>
                    <a:pt x="1993828" y="2841365"/>
                  </a:lnTo>
                  <a:lnTo>
                    <a:pt x="2041359" y="2848282"/>
                  </a:lnTo>
                  <a:lnTo>
                    <a:pt x="2089011" y="2854177"/>
                  </a:lnTo>
                  <a:lnTo>
                    <a:pt x="2117127" y="2857042"/>
                  </a:lnTo>
                  <a:lnTo>
                    <a:pt x="2117127" y="2801990"/>
                  </a:lnTo>
                  <a:lnTo>
                    <a:pt x="2084832" y="2799014"/>
                  </a:lnTo>
                  <a:lnTo>
                    <a:pt x="2035788" y="2793384"/>
                  </a:lnTo>
                  <a:lnTo>
                    <a:pt x="1986876" y="2786657"/>
                  </a:lnTo>
                  <a:lnTo>
                    <a:pt x="1938122" y="2778834"/>
                  </a:lnTo>
                  <a:lnTo>
                    <a:pt x="1889554" y="2769921"/>
                  </a:lnTo>
                  <a:lnTo>
                    <a:pt x="1841199" y="2759920"/>
                  </a:lnTo>
                  <a:lnTo>
                    <a:pt x="1793083" y="2748834"/>
                  </a:lnTo>
                  <a:lnTo>
                    <a:pt x="1745235" y="2736668"/>
                  </a:lnTo>
                  <a:lnTo>
                    <a:pt x="1697681" y="2723425"/>
                  </a:lnTo>
                  <a:lnTo>
                    <a:pt x="1650448" y="2709107"/>
                  </a:lnTo>
                  <a:lnTo>
                    <a:pt x="1603564" y="2693719"/>
                  </a:lnTo>
                  <a:lnTo>
                    <a:pt x="1557056" y="2677264"/>
                  </a:lnTo>
                  <a:lnTo>
                    <a:pt x="1510951" y="2659745"/>
                  </a:lnTo>
                  <a:lnTo>
                    <a:pt x="1465276" y="2641167"/>
                  </a:lnTo>
                  <a:lnTo>
                    <a:pt x="1420058" y="2621531"/>
                  </a:lnTo>
                  <a:lnTo>
                    <a:pt x="1375325" y="2600842"/>
                  </a:lnTo>
                  <a:lnTo>
                    <a:pt x="1331104" y="2579104"/>
                  </a:lnTo>
                  <a:lnTo>
                    <a:pt x="1287421" y="2556319"/>
                  </a:lnTo>
                  <a:lnTo>
                    <a:pt x="1244305" y="2532491"/>
                  </a:lnTo>
                  <a:lnTo>
                    <a:pt x="1201782" y="2507624"/>
                  </a:lnTo>
                  <a:lnTo>
                    <a:pt x="1159879" y="2481721"/>
                  </a:lnTo>
                  <a:lnTo>
                    <a:pt x="1118624" y="2454785"/>
                  </a:lnTo>
                  <a:lnTo>
                    <a:pt x="1078044" y="2426820"/>
                  </a:lnTo>
                  <a:lnTo>
                    <a:pt x="1038165" y="2397829"/>
                  </a:lnTo>
                  <a:lnTo>
                    <a:pt x="999016" y="2367816"/>
                  </a:lnTo>
                  <a:lnTo>
                    <a:pt x="960623" y="2336785"/>
                  </a:lnTo>
                  <a:lnTo>
                    <a:pt x="923014" y="2304738"/>
                  </a:lnTo>
                  <a:lnTo>
                    <a:pt x="886215" y="2271679"/>
                  </a:lnTo>
                  <a:lnTo>
                    <a:pt x="850255" y="2237612"/>
                  </a:lnTo>
                  <a:lnTo>
                    <a:pt x="815159" y="2202539"/>
                  </a:lnTo>
                  <a:lnTo>
                    <a:pt x="780955" y="2166465"/>
                  </a:lnTo>
                  <a:lnTo>
                    <a:pt x="747671" y="2129393"/>
                  </a:lnTo>
                  <a:lnTo>
                    <a:pt x="715334" y="2091327"/>
                  </a:lnTo>
                  <a:lnTo>
                    <a:pt x="683970" y="2052269"/>
                  </a:lnTo>
                  <a:lnTo>
                    <a:pt x="653607" y="2012223"/>
                  </a:lnTo>
                  <a:lnTo>
                    <a:pt x="624273" y="1971194"/>
                  </a:lnTo>
                  <a:lnTo>
                    <a:pt x="595993" y="1929183"/>
                  </a:lnTo>
                  <a:lnTo>
                    <a:pt x="569750" y="1887460"/>
                  </a:lnTo>
                  <a:lnTo>
                    <a:pt x="544129" y="1845262"/>
                  </a:lnTo>
                  <a:lnTo>
                    <a:pt x="519134" y="1802601"/>
                  </a:lnTo>
                  <a:lnTo>
                    <a:pt x="494767" y="1759489"/>
                  </a:lnTo>
                  <a:lnTo>
                    <a:pt x="471028" y="1715939"/>
                  </a:lnTo>
                  <a:lnTo>
                    <a:pt x="447919" y="1671963"/>
                  </a:lnTo>
                  <a:lnTo>
                    <a:pt x="425443" y="1627572"/>
                  </a:lnTo>
                  <a:lnTo>
                    <a:pt x="403602" y="1582781"/>
                  </a:lnTo>
                  <a:lnTo>
                    <a:pt x="382396" y="1537599"/>
                  </a:lnTo>
                  <a:lnTo>
                    <a:pt x="361828" y="1492041"/>
                  </a:lnTo>
                  <a:lnTo>
                    <a:pt x="341899" y="1446118"/>
                  </a:lnTo>
                  <a:lnTo>
                    <a:pt x="322612" y="1399842"/>
                  </a:lnTo>
                  <a:lnTo>
                    <a:pt x="303968" y="1353226"/>
                  </a:lnTo>
                  <a:lnTo>
                    <a:pt x="285969" y="1306282"/>
                  </a:lnTo>
                  <a:lnTo>
                    <a:pt x="268617" y="1259022"/>
                  </a:lnTo>
                  <a:lnTo>
                    <a:pt x="251913" y="1211459"/>
                  </a:lnTo>
                  <a:lnTo>
                    <a:pt x="235859" y="1163604"/>
                  </a:lnTo>
                  <a:lnTo>
                    <a:pt x="220457" y="1115471"/>
                  </a:lnTo>
                  <a:lnTo>
                    <a:pt x="205709" y="1067071"/>
                  </a:lnTo>
                  <a:lnTo>
                    <a:pt x="191617" y="1018416"/>
                  </a:lnTo>
                  <a:lnTo>
                    <a:pt x="178182" y="969519"/>
                  </a:lnTo>
                  <a:lnTo>
                    <a:pt x="165406" y="920392"/>
                  </a:lnTo>
                  <a:lnTo>
                    <a:pt x="153291" y="871048"/>
                  </a:lnTo>
                  <a:lnTo>
                    <a:pt x="141839" y="821498"/>
                  </a:lnTo>
                  <a:lnTo>
                    <a:pt x="131051" y="771755"/>
                  </a:lnTo>
                  <a:lnTo>
                    <a:pt x="120930" y="721831"/>
                  </a:lnTo>
                  <a:lnTo>
                    <a:pt x="111477" y="671739"/>
                  </a:lnTo>
                  <a:lnTo>
                    <a:pt x="102693" y="621490"/>
                  </a:lnTo>
                  <a:lnTo>
                    <a:pt x="94581" y="571098"/>
                  </a:lnTo>
                  <a:lnTo>
                    <a:pt x="87143" y="520573"/>
                  </a:lnTo>
                  <a:lnTo>
                    <a:pt x="80380" y="469929"/>
                  </a:lnTo>
                  <a:lnTo>
                    <a:pt x="74293" y="419178"/>
                  </a:lnTo>
                  <a:lnTo>
                    <a:pt x="68886" y="368331"/>
                  </a:lnTo>
                  <a:lnTo>
                    <a:pt x="64159" y="317402"/>
                  </a:lnTo>
                  <a:lnTo>
                    <a:pt x="60114" y="266403"/>
                  </a:lnTo>
                  <a:lnTo>
                    <a:pt x="56754" y="215345"/>
                  </a:lnTo>
                  <a:lnTo>
                    <a:pt x="54079" y="164242"/>
                  </a:lnTo>
                  <a:lnTo>
                    <a:pt x="52092" y="113105"/>
                  </a:lnTo>
                  <a:lnTo>
                    <a:pt x="50795" y="61946"/>
                  </a:lnTo>
                  <a:lnTo>
                    <a:pt x="50234" y="14670"/>
                  </a:lnTo>
                  <a:lnTo>
                    <a:pt x="50207" y="0"/>
                  </a:lnTo>
                  <a:close/>
                </a:path>
              </a:pathLst>
            </a:custGeom>
            <a:solidFill>
              <a:srgbClr val="F8BF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364203" y="0"/>
              <a:ext cx="2065655" cy="2706370"/>
            </a:xfrm>
            <a:custGeom>
              <a:avLst/>
              <a:gdLst/>
              <a:ahLst/>
              <a:cxnLst/>
              <a:rect l="l" t="t" r="r" b="b"/>
              <a:pathLst>
                <a:path w="2065655" h="2706370">
                  <a:moveTo>
                    <a:pt x="2065283" y="0"/>
                  </a:moveTo>
                  <a:lnTo>
                    <a:pt x="0" y="0"/>
                  </a:lnTo>
                  <a:lnTo>
                    <a:pt x="50" y="54409"/>
                  </a:lnTo>
                  <a:lnTo>
                    <a:pt x="749" y="103684"/>
                  </a:lnTo>
                  <a:lnTo>
                    <a:pt x="2045" y="152935"/>
                  </a:lnTo>
                  <a:lnTo>
                    <a:pt x="3937" y="202146"/>
                  </a:lnTo>
                  <a:lnTo>
                    <a:pt x="6427" y="251302"/>
                  </a:lnTo>
                  <a:lnTo>
                    <a:pt x="9513" y="300389"/>
                  </a:lnTo>
                  <a:lnTo>
                    <a:pt x="13196" y="349392"/>
                  </a:lnTo>
                  <a:lnTo>
                    <a:pt x="17476" y="398296"/>
                  </a:lnTo>
                  <a:lnTo>
                    <a:pt x="22353" y="447086"/>
                  </a:lnTo>
                  <a:lnTo>
                    <a:pt x="27826" y="495748"/>
                  </a:lnTo>
                  <a:lnTo>
                    <a:pt x="33897" y="544267"/>
                  </a:lnTo>
                  <a:lnTo>
                    <a:pt x="40565" y="592629"/>
                  </a:lnTo>
                  <a:lnTo>
                    <a:pt x="47829" y="640818"/>
                  </a:lnTo>
                  <a:lnTo>
                    <a:pt x="55691" y="688820"/>
                  </a:lnTo>
                  <a:lnTo>
                    <a:pt x="64150" y="736620"/>
                  </a:lnTo>
                  <a:lnTo>
                    <a:pt x="73205" y="784203"/>
                  </a:lnTo>
                  <a:lnTo>
                    <a:pt x="82858" y="831555"/>
                  </a:lnTo>
                  <a:lnTo>
                    <a:pt x="93108" y="878660"/>
                  </a:lnTo>
                  <a:lnTo>
                    <a:pt x="103955" y="925505"/>
                  </a:lnTo>
                  <a:lnTo>
                    <a:pt x="115399" y="972074"/>
                  </a:lnTo>
                  <a:lnTo>
                    <a:pt x="127441" y="1018353"/>
                  </a:lnTo>
                  <a:lnTo>
                    <a:pt x="140079" y="1064327"/>
                  </a:lnTo>
                  <a:lnTo>
                    <a:pt x="153315" y="1109981"/>
                  </a:lnTo>
                  <a:lnTo>
                    <a:pt x="167148" y="1155300"/>
                  </a:lnTo>
                  <a:lnTo>
                    <a:pt x="181578" y="1200270"/>
                  </a:lnTo>
                  <a:lnTo>
                    <a:pt x="196606" y="1244876"/>
                  </a:lnTo>
                  <a:lnTo>
                    <a:pt x="212230" y="1289104"/>
                  </a:lnTo>
                  <a:lnTo>
                    <a:pt x="228452" y="1332938"/>
                  </a:lnTo>
                  <a:lnTo>
                    <a:pt x="245272" y="1376363"/>
                  </a:lnTo>
                  <a:lnTo>
                    <a:pt x="262689" y="1419366"/>
                  </a:lnTo>
                  <a:lnTo>
                    <a:pt x="280703" y="1461931"/>
                  </a:lnTo>
                  <a:lnTo>
                    <a:pt x="299314" y="1504044"/>
                  </a:lnTo>
                  <a:lnTo>
                    <a:pt x="318523" y="1545689"/>
                  </a:lnTo>
                  <a:lnTo>
                    <a:pt x="338330" y="1586853"/>
                  </a:lnTo>
                  <a:lnTo>
                    <a:pt x="358733" y="1627519"/>
                  </a:lnTo>
                  <a:lnTo>
                    <a:pt x="379735" y="1667675"/>
                  </a:lnTo>
                  <a:lnTo>
                    <a:pt x="401334" y="1707305"/>
                  </a:lnTo>
                  <a:lnTo>
                    <a:pt x="423530" y="1746393"/>
                  </a:lnTo>
                  <a:lnTo>
                    <a:pt x="446324" y="1784926"/>
                  </a:lnTo>
                  <a:lnTo>
                    <a:pt x="469715" y="1822889"/>
                  </a:lnTo>
                  <a:lnTo>
                    <a:pt x="493704" y="1860267"/>
                  </a:lnTo>
                  <a:lnTo>
                    <a:pt x="518291" y="1897045"/>
                  </a:lnTo>
                  <a:lnTo>
                    <a:pt x="543476" y="1933208"/>
                  </a:lnTo>
                  <a:lnTo>
                    <a:pt x="569258" y="1968743"/>
                  </a:lnTo>
                  <a:lnTo>
                    <a:pt x="595637" y="2003633"/>
                  </a:lnTo>
                  <a:lnTo>
                    <a:pt x="622615" y="2037865"/>
                  </a:lnTo>
                  <a:lnTo>
                    <a:pt x="650190" y="2071423"/>
                  </a:lnTo>
                  <a:lnTo>
                    <a:pt x="678362" y="2104293"/>
                  </a:lnTo>
                  <a:lnTo>
                    <a:pt x="707133" y="2136460"/>
                  </a:lnTo>
                  <a:lnTo>
                    <a:pt x="736501" y="2167909"/>
                  </a:lnTo>
                  <a:lnTo>
                    <a:pt x="766468" y="2198626"/>
                  </a:lnTo>
                  <a:lnTo>
                    <a:pt x="797032" y="2228596"/>
                  </a:lnTo>
                  <a:lnTo>
                    <a:pt x="828193" y="2257804"/>
                  </a:lnTo>
                  <a:lnTo>
                    <a:pt x="859953" y="2286236"/>
                  </a:lnTo>
                  <a:lnTo>
                    <a:pt x="892311" y="2313876"/>
                  </a:lnTo>
                  <a:lnTo>
                    <a:pt x="925266" y="2340710"/>
                  </a:lnTo>
                  <a:lnTo>
                    <a:pt x="958820" y="2366724"/>
                  </a:lnTo>
                  <a:lnTo>
                    <a:pt x="992971" y="2391902"/>
                  </a:lnTo>
                  <a:lnTo>
                    <a:pt x="1027720" y="2416229"/>
                  </a:lnTo>
                  <a:lnTo>
                    <a:pt x="1063068" y="2439692"/>
                  </a:lnTo>
                  <a:lnTo>
                    <a:pt x="1099013" y="2462275"/>
                  </a:lnTo>
                  <a:lnTo>
                    <a:pt x="1135557" y="2483964"/>
                  </a:lnTo>
                  <a:lnTo>
                    <a:pt x="1172698" y="2504743"/>
                  </a:lnTo>
                  <a:lnTo>
                    <a:pt x="1210438" y="2524598"/>
                  </a:lnTo>
                  <a:lnTo>
                    <a:pt x="1248775" y="2543515"/>
                  </a:lnTo>
                  <a:lnTo>
                    <a:pt x="1287711" y="2561478"/>
                  </a:lnTo>
                  <a:lnTo>
                    <a:pt x="1327245" y="2578474"/>
                  </a:lnTo>
                  <a:lnTo>
                    <a:pt x="1367377" y="2594486"/>
                  </a:lnTo>
                  <a:lnTo>
                    <a:pt x="1408108" y="2609501"/>
                  </a:lnTo>
                  <a:lnTo>
                    <a:pt x="1449436" y="2623503"/>
                  </a:lnTo>
                  <a:lnTo>
                    <a:pt x="1491363" y="2636479"/>
                  </a:lnTo>
                  <a:lnTo>
                    <a:pt x="1533888" y="2648412"/>
                  </a:lnTo>
                  <a:lnTo>
                    <a:pt x="1577011" y="2659289"/>
                  </a:lnTo>
                  <a:lnTo>
                    <a:pt x="1620733" y="2669095"/>
                  </a:lnTo>
                  <a:lnTo>
                    <a:pt x="1665053" y="2677815"/>
                  </a:lnTo>
                  <a:lnTo>
                    <a:pt x="1709971" y="2685434"/>
                  </a:lnTo>
                  <a:lnTo>
                    <a:pt x="1755488" y="2691938"/>
                  </a:lnTo>
                  <a:lnTo>
                    <a:pt x="1801603" y="2697311"/>
                  </a:lnTo>
                  <a:lnTo>
                    <a:pt x="1848316" y="2701540"/>
                  </a:lnTo>
                  <a:lnTo>
                    <a:pt x="1895441" y="2703828"/>
                  </a:lnTo>
                  <a:lnTo>
                    <a:pt x="1942718" y="2705278"/>
                  </a:lnTo>
                  <a:lnTo>
                    <a:pt x="1990126" y="2705904"/>
                  </a:lnTo>
                  <a:lnTo>
                    <a:pt x="2037642" y="2705717"/>
                  </a:lnTo>
                  <a:lnTo>
                    <a:pt x="2065283" y="2705143"/>
                  </a:lnTo>
                  <a:lnTo>
                    <a:pt x="2065283" y="0"/>
                  </a:lnTo>
                  <a:close/>
                </a:path>
              </a:pathLst>
            </a:custGeom>
            <a:solidFill>
              <a:srgbClr val="E636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12317280" y="3678330"/>
            <a:ext cx="599440" cy="546100"/>
          </a:xfrm>
          <a:custGeom>
            <a:avLst/>
            <a:gdLst/>
            <a:ahLst/>
            <a:cxnLst/>
            <a:rect l="l" t="t" r="r" b="b"/>
            <a:pathLst>
              <a:path w="599440" h="546100">
                <a:moveTo>
                  <a:pt x="446490" y="0"/>
                </a:moveTo>
                <a:lnTo>
                  <a:pt x="409199" y="634"/>
                </a:lnTo>
                <a:lnTo>
                  <a:pt x="371843" y="19489"/>
                </a:lnTo>
                <a:lnTo>
                  <a:pt x="361755" y="53367"/>
                </a:lnTo>
                <a:lnTo>
                  <a:pt x="371943" y="79406"/>
                </a:lnTo>
                <a:lnTo>
                  <a:pt x="395326" y="100752"/>
                </a:lnTo>
                <a:lnTo>
                  <a:pt x="424818" y="120550"/>
                </a:lnTo>
                <a:lnTo>
                  <a:pt x="453337" y="141944"/>
                </a:lnTo>
                <a:lnTo>
                  <a:pt x="473798" y="168080"/>
                </a:lnTo>
                <a:lnTo>
                  <a:pt x="479120" y="202102"/>
                </a:lnTo>
                <a:lnTo>
                  <a:pt x="482344" y="244632"/>
                </a:lnTo>
                <a:lnTo>
                  <a:pt x="476241" y="287000"/>
                </a:lnTo>
                <a:lnTo>
                  <a:pt x="461713" y="327495"/>
                </a:lnTo>
                <a:lnTo>
                  <a:pt x="439659" y="364406"/>
                </a:lnTo>
                <a:lnTo>
                  <a:pt x="410979" y="396023"/>
                </a:lnTo>
                <a:lnTo>
                  <a:pt x="376575" y="420633"/>
                </a:lnTo>
                <a:lnTo>
                  <a:pt x="337347" y="436528"/>
                </a:lnTo>
                <a:lnTo>
                  <a:pt x="294194" y="441995"/>
                </a:lnTo>
                <a:lnTo>
                  <a:pt x="248018" y="435325"/>
                </a:lnTo>
                <a:lnTo>
                  <a:pt x="210578" y="427474"/>
                </a:lnTo>
                <a:lnTo>
                  <a:pt x="155974" y="378919"/>
                </a:lnTo>
                <a:lnTo>
                  <a:pt x="138406" y="344493"/>
                </a:lnTo>
                <a:lnTo>
                  <a:pt x="127057" y="307485"/>
                </a:lnTo>
                <a:lnTo>
                  <a:pt x="121725" y="271034"/>
                </a:lnTo>
                <a:lnTo>
                  <a:pt x="122210" y="238278"/>
                </a:lnTo>
                <a:lnTo>
                  <a:pt x="139820" y="196402"/>
                </a:lnTo>
                <a:lnTo>
                  <a:pt x="178269" y="206966"/>
                </a:lnTo>
                <a:lnTo>
                  <a:pt x="169667" y="245284"/>
                </a:lnTo>
                <a:lnTo>
                  <a:pt x="178193" y="279700"/>
                </a:lnTo>
                <a:lnTo>
                  <a:pt x="226932" y="316219"/>
                </a:lnTo>
                <a:lnTo>
                  <a:pt x="285089" y="275305"/>
                </a:lnTo>
                <a:lnTo>
                  <a:pt x="295995" y="235884"/>
                </a:lnTo>
                <a:lnTo>
                  <a:pt x="294947" y="195339"/>
                </a:lnTo>
                <a:lnTo>
                  <a:pt x="283090" y="156530"/>
                </a:lnTo>
                <a:lnTo>
                  <a:pt x="261568" y="122321"/>
                </a:lnTo>
                <a:lnTo>
                  <a:pt x="231525" y="95574"/>
                </a:lnTo>
                <a:lnTo>
                  <a:pt x="194106" y="79151"/>
                </a:lnTo>
                <a:lnTo>
                  <a:pt x="150456" y="75915"/>
                </a:lnTo>
                <a:lnTo>
                  <a:pt x="106958" y="86000"/>
                </a:lnTo>
                <a:lnTo>
                  <a:pt x="70089" y="107974"/>
                </a:lnTo>
                <a:lnTo>
                  <a:pt x="40405" y="139056"/>
                </a:lnTo>
                <a:lnTo>
                  <a:pt x="18458" y="176465"/>
                </a:lnTo>
                <a:lnTo>
                  <a:pt x="4805" y="217419"/>
                </a:lnTo>
                <a:lnTo>
                  <a:pt x="0" y="259138"/>
                </a:lnTo>
                <a:lnTo>
                  <a:pt x="1166" y="300100"/>
                </a:lnTo>
                <a:lnTo>
                  <a:pt x="6911" y="337879"/>
                </a:lnTo>
                <a:lnTo>
                  <a:pt x="30712" y="403917"/>
                </a:lnTo>
                <a:lnTo>
                  <a:pt x="68563" y="457316"/>
                </a:lnTo>
                <a:lnTo>
                  <a:pt x="117619" y="498137"/>
                </a:lnTo>
                <a:lnTo>
                  <a:pt x="175038" y="526442"/>
                </a:lnTo>
                <a:lnTo>
                  <a:pt x="237978" y="542295"/>
                </a:lnTo>
                <a:lnTo>
                  <a:pt x="303596" y="545758"/>
                </a:lnTo>
                <a:lnTo>
                  <a:pt x="336521" y="542862"/>
                </a:lnTo>
                <a:lnTo>
                  <a:pt x="400827" y="527856"/>
                </a:lnTo>
                <a:lnTo>
                  <a:pt x="460704" y="500615"/>
                </a:lnTo>
                <a:lnTo>
                  <a:pt x="513310" y="461202"/>
                </a:lnTo>
                <a:lnTo>
                  <a:pt x="555803" y="409680"/>
                </a:lnTo>
                <a:lnTo>
                  <a:pt x="585340" y="346110"/>
                </a:lnTo>
                <a:lnTo>
                  <a:pt x="599078" y="270555"/>
                </a:lnTo>
                <a:lnTo>
                  <a:pt x="599135" y="228302"/>
                </a:lnTo>
                <a:lnTo>
                  <a:pt x="597824" y="193870"/>
                </a:lnTo>
                <a:lnTo>
                  <a:pt x="587567" y="154539"/>
                </a:lnTo>
                <a:lnTo>
                  <a:pt x="569632" y="113612"/>
                </a:lnTo>
                <a:lnTo>
                  <a:pt x="545288" y="74392"/>
                </a:lnTo>
                <a:lnTo>
                  <a:pt x="515803" y="40181"/>
                </a:lnTo>
                <a:lnTo>
                  <a:pt x="482448" y="14283"/>
                </a:lnTo>
                <a:lnTo>
                  <a:pt x="446490" y="0"/>
                </a:lnTo>
                <a:close/>
              </a:path>
            </a:pathLst>
          </a:custGeom>
          <a:solidFill>
            <a:srgbClr val="FFAB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502358" y="0"/>
            <a:ext cx="2565400" cy="1440815"/>
          </a:xfrm>
          <a:custGeom>
            <a:avLst/>
            <a:gdLst/>
            <a:ahLst/>
            <a:cxnLst/>
            <a:rect l="l" t="t" r="r" b="b"/>
            <a:pathLst>
              <a:path w="2565400" h="1440815">
                <a:moveTo>
                  <a:pt x="2564828" y="801636"/>
                </a:moveTo>
                <a:lnTo>
                  <a:pt x="2558732" y="759167"/>
                </a:lnTo>
                <a:lnTo>
                  <a:pt x="2546705" y="718769"/>
                </a:lnTo>
                <a:lnTo>
                  <a:pt x="2529205" y="680389"/>
                </a:lnTo>
                <a:lnTo>
                  <a:pt x="2506637" y="643991"/>
                </a:lnTo>
                <a:lnTo>
                  <a:pt x="2479433" y="609523"/>
                </a:lnTo>
                <a:lnTo>
                  <a:pt x="2448014" y="576935"/>
                </a:lnTo>
                <a:lnTo>
                  <a:pt x="2412809" y="546188"/>
                </a:lnTo>
                <a:lnTo>
                  <a:pt x="2374239" y="517232"/>
                </a:lnTo>
                <a:lnTo>
                  <a:pt x="2332736" y="490016"/>
                </a:lnTo>
                <a:lnTo>
                  <a:pt x="2288705" y="464489"/>
                </a:lnTo>
                <a:lnTo>
                  <a:pt x="2242591" y="440626"/>
                </a:lnTo>
                <a:lnTo>
                  <a:pt x="2194814" y="418363"/>
                </a:lnTo>
                <a:lnTo>
                  <a:pt x="2145792" y="397662"/>
                </a:lnTo>
                <a:lnTo>
                  <a:pt x="2095957" y="378472"/>
                </a:lnTo>
                <a:lnTo>
                  <a:pt x="2045728" y="360743"/>
                </a:lnTo>
                <a:lnTo>
                  <a:pt x="1995525" y="344436"/>
                </a:lnTo>
                <a:lnTo>
                  <a:pt x="1945792" y="329501"/>
                </a:lnTo>
                <a:lnTo>
                  <a:pt x="1896935" y="315899"/>
                </a:lnTo>
                <a:lnTo>
                  <a:pt x="1849386" y="303568"/>
                </a:lnTo>
                <a:lnTo>
                  <a:pt x="1803565" y="292468"/>
                </a:lnTo>
                <a:lnTo>
                  <a:pt x="1759902" y="282549"/>
                </a:lnTo>
                <a:lnTo>
                  <a:pt x="1750263" y="280504"/>
                </a:lnTo>
                <a:lnTo>
                  <a:pt x="1763750" y="278472"/>
                </a:lnTo>
                <a:lnTo>
                  <a:pt x="1814004" y="270116"/>
                </a:lnTo>
                <a:lnTo>
                  <a:pt x="1866392" y="260527"/>
                </a:lnTo>
                <a:lnTo>
                  <a:pt x="1920417" y="249745"/>
                </a:lnTo>
                <a:lnTo>
                  <a:pt x="1975586" y="237756"/>
                </a:lnTo>
                <a:lnTo>
                  <a:pt x="2031415" y="224586"/>
                </a:lnTo>
                <a:lnTo>
                  <a:pt x="2087397" y="210235"/>
                </a:lnTo>
                <a:lnTo>
                  <a:pt x="2143048" y="194716"/>
                </a:lnTo>
                <a:lnTo>
                  <a:pt x="2197874" y="178054"/>
                </a:lnTo>
                <a:lnTo>
                  <a:pt x="2251379" y="160248"/>
                </a:lnTo>
                <a:lnTo>
                  <a:pt x="2303068" y="141312"/>
                </a:lnTo>
                <a:lnTo>
                  <a:pt x="2352446" y="121259"/>
                </a:lnTo>
                <a:lnTo>
                  <a:pt x="2399017" y="100088"/>
                </a:lnTo>
                <a:lnTo>
                  <a:pt x="2442299" y="77825"/>
                </a:lnTo>
                <a:lnTo>
                  <a:pt x="2481783" y="54470"/>
                </a:lnTo>
                <a:lnTo>
                  <a:pt x="2516987" y="30048"/>
                </a:lnTo>
                <a:lnTo>
                  <a:pt x="2547404" y="4559"/>
                </a:lnTo>
                <a:lnTo>
                  <a:pt x="2551722" y="0"/>
                </a:lnTo>
                <a:lnTo>
                  <a:pt x="1591221" y="0"/>
                </a:lnTo>
                <a:lnTo>
                  <a:pt x="1566633" y="12"/>
                </a:lnTo>
                <a:lnTo>
                  <a:pt x="249224" y="12"/>
                </a:lnTo>
                <a:lnTo>
                  <a:pt x="287337" y="19342"/>
                </a:lnTo>
                <a:lnTo>
                  <a:pt x="343408" y="43954"/>
                </a:lnTo>
                <a:lnTo>
                  <a:pt x="401510" y="66255"/>
                </a:lnTo>
                <a:lnTo>
                  <a:pt x="460959" y="86347"/>
                </a:lnTo>
                <a:lnTo>
                  <a:pt x="521093" y="104330"/>
                </a:lnTo>
                <a:lnTo>
                  <a:pt x="581202" y="120345"/>
                </a:lnTo>
                <a:lnTo>
                  <a:pt x="640626" y="134505"/>
                </a:lnTo>
                <a:lnTo>
                  <a:pt x="698665" y="146900"/>
                </a:lnTo>
                <a:lnTo>
                  <a:pt x="754646" y="157670"/>
                </a:lnTo>
                <a:lnTo>
                  <a:pt x="807897" y="166928"/>
                </a:lnTo>
                <a:lnTo>
                  <a:pt x="835177" y="171234"/>
                </a:lnTo>
                <a:lnTo>
                  <a:pt x="821537" y="174091"/>
                </a:lnTo>
                <a:lnTo>
                  <a:pt x="771906" y="185369"/>
                </a:lnTo>
                <a:lnTo>
                  <a:pt x="720229" y="197980"/>
                </a:lnTo>
                <a:lnTo>
                  <a:pt x="666991" y="211886"/>
                </a:lnTo>
                <a:lnTo>
                  <a:pt x="612686" y="227063"/>
                </a:lnTo>
                <a:lnTo>
                  <a:pt x="557796" y="243459"/>
                </a:lnTo>
                <a:lnTo>
                  <a:pt x="502831" y="261035"/>
                </a:lnTo>
                <a:lnTo>
                  <a:pt x="448271" y="279755"/>
                </a:lnTo>
                <a:lnTo>
                  <a:pt x="394601" y="299580"/>
                </a:lnTo>
                <a:lnTo>
                  <a:pt x="342328" y="320459"/>
                </a:lnTo>
                <a:lnTo>
                  <a:pt x="291947" y="342366"/>
                </a:lnTo>
                <a:lnTo>
                  <a:pt x="243928" y="365264"/>
                </a:lnTo>
                <a:lnTo>
                  <a:pt x="198793" y="389102"/>
                </a:lnTo>
                <a:lnTo>
                  <a:pt x="157010" y="413842"/>
                </a:lnTo>
                <a:lnTo>
                  <a:pt x="119087" y="439445"/>
                </a:lnTo>
                <a:lnTo>
                  <a:pt x="85496" y="465874"/>
                </a:lnTo>
                <a:lnTo>
                  <a:pt x="56756" y="493090"/>
                </a:lnTo>
                <a:lnTo>
                  <a:pt x="15748" y="549706"/>
                </a:lnTo>
                <a:lnTo>
                  <a:pt x="0" y="608990"/>
                </a:lnTo>
                <a:lnTo>
                  <a:pt x="2832" y="639533"/>
                </a:lnTo>
                <a:lnTo>
                  <a:pt x="20091" y="679538"/>
                </a:lnTo>
                <a:lnTo>
                  <a:pt x="49822" y="712673"/>
                </a:lnTo>
                <a:lnTo>
                  <a:pt x="87947" y="740778"/>
                </a:lnTo>
                <a:lnTo>
                  <a:pt x="128320" y="762406"/>
                </a:lnTo>
                <a:lnTo>
                  <a:pt x="170675" y="777913"/>
                </a:lnTo>
                <a:lnTo>
                  <a:pt x="214795" y="787704"/>
                </a:lnTo>
                <a:lnTo>
                  <a:pt x="260400" y="792162"/>
                </a:lnTo>
                <a:lnTo>
                  <a:pt x="307289" y="791667"/>
                </a:lnTo>
                <a:lnTo>
                  <a:pt x="355193" y="786612"/>
                </a:lnTo>
                <a:lnTo>
                  <a:pt x="403872" y="777379"/>
                </a:lnTo>
                <a:lnTo>
                  <a:pt x="453085" y="764362"/>
                </a:lnTo>
                <a:lnTo>
                  <a:pt x="502602" y="747953"/>
                </a:lnTo>
                <a:lnTo>
                  <a:pt x="552157" y="728510"/>
                </a:lnTo>
                <a:lnTo>
                  <a:pt x="601535" y="706450"/>
                </a:lnTo>
                <a:lnTo>
                  <a:pt x="650468" y="682142"/>
                </a:lnTo>
                <a:lnTo>
                  <a:pt x="698741" y="655980"/>
                </a:lnTo>
                <a:lnTo>
                  <a:pt x="746074" y="628357"/>
                </a:lnTo>
                <a:lnTo>
                  <a:pt x="792264" y="599643"/>
                </a:lnTo>
                <a:lnTo>
                  <a:pt x="837031" y="570242"/>
                </a:lnTo>
                <a:lnTo>
                  <a:pt x="880173" y="540524"/>
                </a:lnTo>
                <a:lnTo>
                  <a:pt x="921410" y="510882"/>
                </a:lnTo>
                <a:lnTo>
                  <a:pt x="940549" y="496608"/>
                </a:lnTo>
                <a:lnTo>
                  <a:pt x="959599" y="518934"/>
                </a:lnTo>
                <a:lnTo>
                  <a:pt x="960767" y="520052"/>
                </a:lnTo>
                <a:lnTo>
                  <a:pt x="945870" y="536473"/>
                </a:lnTo>
                <a:lnTo>
                  <a:pt x="911466" y="575767"/>
                </a:lnTo>
                <a:lnTo>
                  <a:pt x="876312" y="617347"/>
                </a:lnTo>
                <a:lnTo>
                  <a:pt x="840828" y="660869"/>
                </a:lnTo>
                <a:lnTo>
                  <a:pt x="805434" y="705993"/>
                </a:lnTo>
                <a:lnTo>
                  <a:pt x="770521" y="752360"/>
                </a:lnTo>
                <a:lnTo>
                  <a:pt x="736523" y="799642"/>
                </a:lnTo>
                <a:lnTo>
                  <a:pt x="703834" y="847496"/>
                </a:lnTo>
                <a:lnTo>
                  <a:pt x="672871" y="895565"/>
                </a:lnTo>
                <a:lnTo>
                  <a:pt x="644055" y="943508"/>
                </a:lnTo>
                <a:lnTo>
                  <a:pt x="617778" y="990981"/>
                </a:lnTo>
                <a:lnTo>
                  <a:pt x="594461" y="1037640"/>
                </a:lnTo>
                <a:lnTo>
                  <a:pt x="574522" y="1083144"/>
                </a:lnTo>
                <a:lnTo>
                  <a:pt x="558368" y="1127150"/>
                </a:lnTo>
                <a:lnTo>
                  <a:pt x="546404" y="1169301"/>
                </a:lnTo>
                <a:lnTo>
                  <a:pt x="539051" y="1209268"/>
                </a:lnTo>
                <a:lnTo>
                  <a:pt x="536714" y="1246695"/>
                </a:lnTo>
                <a:lnTo>
                  <a:pt x="539813" y="1281239"/>
                </a:lnTo>
                <a:lnTo>
                  <a:pt x="563930" y="1340307"/>
                </a:lnTo>
                <a:lnTo>
                  <a:pt x="604088" y="1377035"/>
                </a:lnTo>
                <a:lnTo>
                  <a:pt x="646391" y="1392961"/>
                </a:lnTo>
                <a:lnTo>
                  <a:pt x="717169" y="1397406"/>
                </a:lnTo>
                <a:lnTo>
                  <a:pt x="763079" y="1391907"/>
                </a:lnTo>
                <a:lnTo>
                  <a:pt x="806805" y="1380375"/>
                </a:lnTo>
                <a:lnTo>
                  <a:pt x="848385" y="1363243"/>
                </a:lnTo>
                <a:lnTo>
                  <a:pt x="887882" y="1340954"/>
                </a:lnTo>
                <a:lnTo>
                  <a:pt x="925309" y="1313967"/>
                </a:lnTo>
                <a:lnTo>
                  <a:pt x="960729" y="1282738"/>
                </a:lnTo>
                <a:lnTo>
                  <a:pt x="994194" y="1247698"/>
                </a:lnTo>
                <a:lnTo>
                  <a:pt x="1025740" y="1209306"/>
                </a:lnTo>
                <a:lnTo>
                  <a:pt x="1055408" y="1168006"/>
                </a:lnTo>
                <a:lnTo>
                  <a:pt x="1083233" y="1124254"/>
                </a:lnTo>
                <a:lnTo>
                  <a:pt x="1109294" y="1078496"/>
                </a:lnTo>
                <a:lnTo>
                  <a:pt x="1133602" y="1031176"/>
                </a:lnTo>
                <a:lnTo>
                  <a:pt x="1156220" y="982738"/>
                </a:lnTo>
                <a:lnTo>
                  <a:pt x="1177175" y="933653"/>
                </a:lnTo>
                <a:lnTo>
                  <a:pt x="1196530" y="884351"/>
                </a:lnTo>
                <a:lnTo>
                  <a:pt x="1214335" y="835279"/>
                </a:lnTo>
                <a:lnTo>
                  <a:pt x="1230604" y="786904"/>
                </a:lnTo>
                <a:lnTo>
                  <a:pt x="1245412" y="739648"/>
                </a:lnTo>
                <a:lnTo>
                  <a:pt x="1249375" y="726097"/>
                </a:lnTo>
                <a:lnTo>
                  <a:pt x="1256093" y="765987"/>
                </a:lnTo>
                <a:lnTo>
                  <a:pt x="1265593" y="816000"/>
                </a:lnTo>
                <a:lnTo>
                  <a:pt x="1276489" y="866876"/>
                </a:lnTo>
                <a:lnTo>
                  <a:pt x="1288910" y="918171"/>
                </a:lnTo>
                <a:lnTo>
                  <a:pt x="1302956" y="969479"/>
                </a:lnTo>
                <a:lnTo>
                  <a:pt x="1318729" y="1020318"/>
                </a:lnTo>
                <a:lnTo>
                  <a:pt x="1336332" y="1070279"/>
                </a:lnTo>
                <a:lnTo>
                  <a:pt x="1355877" y="1118920"/>
                </a:lnTo>
                <a:lnTo>
                  <a:pt x="1377467" y="1165783"/>
                </a:lnTo>
                <a:lnTo>
                  <a:pt x="1401216" y="1210449"/>
                </a:lnTo>
                <a:lnTo>
                  <a:pt x="1427213" y="1252461"/>
                </a:lnTo>
                <a:lnTo>
                  <a:pt x="1455572" y="1291399"/>
                </a:lnTo>
                <a:lnTo>
                  <a:pt x="1486408" y="1326807"/>
                </a:lnTo>
                <a:lnTo>
                  <a:pt x="1519809" y="1358252"/>
                </a:lnTo>
                <a:lnTo>
                  <a:pt x="1555902" y="1385303"/>
                </a:lnTo>
                <a:lnTo>
                  <a:pt x="1594764" y="1407502"/>
                </a:lnTo>
                <a:lnTo>
                  <a:pt x="1636534" y="1424432"/>
                </a:lnTo>
                <a:lnTo>
                  <a:pt x="1681302" y="1435633"/>
                </a:lnTo>
                <a:lnTo>
                  <a:pt x="1729168" y="1440675"/>
                </a:lnTo>
                <a:lnTo>
                  <a:pt x="1752079" y="1440103"/>
                </a:lnTo>
                <a:lnTo>
                  <a:pt x="1796173" y="1429626"/>
                </a:lnTo>
                <a:lnTo>
                  <a:pt x="1841030" y="1398244"/>
                </a:lnTo>
                <a:lnTo>
                  <a:pt x="1873046" y="1342707"/>
                </a:lnTo>
                <a:lnTo>
                  <a:pt x="1883676" y="1271447"/>
                </a:lnTo>
                <a:lnTo>
                  <a:pt x="1881873" y="1230909"/>
                </a:lnTo>
                <a:lnTo>
                  <a:pt x="1875802" y="1187627"/>
                </a:lnTo>
                <a:lnTo>
                  <a:pt x="1865833" y="1141971"/>
                </a:lnTo>
                <a:lnTo>
                  <a:pt x="1852307" y="1094371"/>
                </a:lnTo>
                <a:lnTo>
                  <a:pt x="1835607" y="1045184"/>
                </a:lnTo>
                <a:lnTo>
                  <a:pt x="1816074" y="994829"/>
                </a:lnTo>
                <a:lnTo>
                  <a:pt x="1794090" y="943686"/>
                </a:lnTo>
                <a:lnTo>
                  <a:pt x="1769986" y="892149"/>
                </a:lnTo>
                <a:lnTo>
                  <a:pt x="1744154" y="840613"/>
                </a:lnTo>
                <a:lnTo>
                  <a:pt x="1716938" y="789470"/>
                </a:lnTo>
                <a:lnTo>
                  <a:pt x="1688693" y="739127"/>
                </a:lnTo>
                <a:lnTo>
                  <a:pt x="1659801" y="689952"/>
                </a:lnTo>
                <a:lnTo>
                  <a:pt x="1630603" y="642353"/>
                </a:lnTo>
                <a:lnTo>
                  <a:pt x="1601457" y="596722"/>
                </a:lnTo>
                <a:lnTo>
                  <a:pt x="1576730" y="559485"/>
                </a:lnTo>
                <a:lnTo>
                  <a:pt x="1589201" y="549770"/>
                </a:lnTo>
                <a:lnTo>
                  <a:pt x="1594205" y="544982"/>
                </a:lnTo>
                <a:lnTo>
                  <a:pt x="1620888" y="567042"/>
                </a:lnTo>
                <a:lnTo>
                  <a:pt x="1659877" y="598119"/>
                </a:lnTo>
                <a:lnTo>
                  <a:pt x="1701634" y="630250"/>
                </a:lnTo>
                <a:lnTo>
                  <a:pt x="1745792" y="663054"/>
                </a:lnTo>
                <a:lnTo>
                  <a:pt x="1791995" y="696125"/>
                </a:lnTo>
                <a:lnTo>
                  <a:pt x="1839861" y="729094"/>
                </a:lnTo>
                <a:lnTo>
                  <a:pt x="1889036" y="761568"/>
                </a:lnTo>
                <a:lnTo>
                  <a:pt x="1939150" y="793153"/>
                </a:lnTo>
                <a:lnTo>
                  <a:pt x="1989823" y="823480"/>
                </a:lnTo>
                <a:lnTo>
                  <a:pt x="2040686" y="852144"/>
                </a:lnTo>
                <a:lnTo>
                  <a:pt x="2091385" y="878776"/>
                </a:lnTo>
                <a:lnTo>
                  <a:pt x="2141550" y="902970"/>
                </a:lnTo>
                <a:lnTo>
                  <a:pt x="2190800" y="924356"/>
                </a:lnTo>
                <a:lnTo>
                  <a:pt x="2238768" y="942543"/>
                </a:lnTo>
                <a:lnTo>
                  <a:pt x="2285098" y="957135"/>
                </a:lnTo>
                <a:lnTo>
                  <a:pt x="2329421" y="967752"/>
                </a:lnTo>
                <a:lnTo>
                  <a:pt x="2371369" y="974013"/>
                </a:lnTo>
                <a:lnTo>
                  <a:pt x="2410561" y="975537"/>
                </a:lnTo>
                <a:lnTo>
                  <a:pt x="2446629" y="971918"/>
                </a:lnTo>
                <a:lnTo>
                  <a:pt x="2507958" y="947724"/>
                </a:lnTo>
                <a:lnTo>
                  <a:pt x="2545613" y="908646"/>
                </a:lnTo>
                <a:lnTo>
                  <a:pt x="2561437" y="867930"/>
                </a:lnTo>
                <a:lnTo>
                  <a:pt x="2564600" y="846226"/>
                </a:lnTo>
                <a:lnTo>
                  <a:pt x="2564828" y="801636"/>
                </a:lnTo>
                <a:close/>
              </a:path>
            </a:pathLst>
          </a:custGeom>
          <a:solidFill>
            <a:srgbClr val="FCB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Imagem 19" descr="Uma imagem contendo Texto&#10;&#10;Descrição gerada automaticamente">
            <a:extLst>
              <a:ext uri="{FF2B5EF4-FFF2-40B4-BE49-F238E27FC236}">
                <a16:creationId xmlns:a16="http://schemas.microsoft.com/office/drawing/2014/main" id="{653C1D02-2BD8-B98C-38E0-53F77F0CC7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084" y="1870230"/>
            <a:ext cx="2895733" cy="2147829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BC77413B-1A7B-FF41-1E85-A2EA4DD7F069}"/>
              </a:ext>
            </a:extLst>
          </p:cNvPr>
          <p:cNvSpPr/>
          <p:nvPr/>
        </p:nvSpPr>
        <p:spPr>
          <a:xfrm>
            <a:off x="4349750" y="276225"/>
            <a:ext cx="1804311" cy="19812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C2D9FEDC-3D4F-3E0D-6EBC-D3C443F58AAC}"/>
              </a:ext>
            </a:extLst>
          </p:cNvPr>
          <p:cNvSpPr txBox="1"/>
          <p:nvPr/>
        </p:nvSpPr>
        <p:spPr>
          <a:xfrm>
            <a:off x="4654550" y="4594562"/>
            <a:ext cx="57290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spc="204" dirty="0">
                <a:solidFill>
                  <a:srgbClr val="8686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r>
              <a:rPr lang="pt-BR" sz="3200" b="1" spc="-105" dirty="0">
                <a:solidFill>
                  <a:srgbClr val="8686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spc="-25" dirty="0">
                <a:solidFill>
                  <a:srgbClr val="8686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t-BR" sz="3200" b="1" spc="-100" dirty="0">
                <a:solidFill>
                  <a:srgbClr val="8686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spc="240" dirty="0">
                <a:solidFill>
                  <a:srgbClr val="8686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r>
              <a:rPr lang="pt-BR" sz="3200" b="1" spc="-100" dirty="0">
                <a:solidFill>
                  <a:srgbClr val="8686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spc="-75" dirty="0">
                <a:solidFill>
                  <a:srgbClr val="8686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</a:t>
            </a:r>
            <a:r>
              <a:rPr lang="pt-BR" sz="3200" b="1" spc="-100" dirty="0">
                <a:solidFill>
                  <a:srgbClr val="8686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spc="245" dirty="0">
                <a:solidFill>
                  <a:srgbClr val="8686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</a:t>
            </a:r>
          </a:p>
          <a:p>
            <a:r>
              <a:rPr lang="pt-BR" sz="2800" b="1" spc="245" dirty="0">
                <a:solidFill>
                  <a:srgbClr val="8686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São Paulo, Brazil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303577"/>
            <a:ext cx="4208780" cy="4255770"/>
            <a:chOff x="0" y="3303577"/>
            <a:chExt cx="4208780" cy="4255770"/>
          </a:xfrm>
        </p:grpSpPr>
        <p:sp>
          <p:nvSpPr>
            <p:cNvPr id="3" name="object 3"/>
            <p:cNvSpPr/>
            <p:nvPr/>
          </p:nvSpPr>
          <p:spPr>
            <a:xfrm>
              <a:off x="0" y="3303577"/>
              <a:ext cx="4208780" cy="4255770"/>
            </a:xfrm>
            <a:custGeom>
              <a:avLst/>
              <a:gdLst/>
              <a:ahLst/>
              <a:cxnLst/>
              <a:rect l="l" t="t" r="r" b="b"/>
              <a:pathLst>
                <a:path w="4208780" h="4255770">
                  <a:moveTo>
                    <a:pt x="0" y="0"/>
                  </a:moveTo>
                  <a:lnTo>
                    <a:pt x="0" y="4255462"/>
                  </a:lnTo>
                  <a:lnTo>
                    <a:pt x="4204580" y="4255462"/>
                  </a:lnTo>
                  <a:lnTo>
                    <a:pt x="4205644" y="4240754"/>
                  </a:lnTo>
                  <a:lnTo>
                    <a:pt x="4207610" y="4195149"/>
                  </a:lnTo>
                  <a:lnTo>
                    <a:pt x="4208258" y="4149331"/>
                  </a:lnTo>
                  <a:lnTo>
                    <a:pt x="4207579" y="4103365"/>
                  </a:lnTo>
                  <a:lnTo>
                    <a:pt x="4205567" y="4057312"/>
                  </a:lnTo>
                  <a:lnTo>
                    <a:pt x="4202214" y="4011237"/>
                  </a:lnTo>
                  <a:lnTo>
                    <a:pt x="4197513" y="3965203"/>
                  </a:lnTo>
                  <a:lnTo>
                    <a:pt x="4191457" y="3919272"/>
                  </a:lnTo>
                  <a:lnTo>
                    <a:pt x="4184038" y="3873509"/>
                  </a:lnTo>
                  <a:lnTo>
                    <a:pt x="4175249" y="3827975"/>
                  </a:lnTo>
                  <a:lnTo>
                    <a:pt x="4165082" y="3782735"/>
                  </a:lnTo>
                  <a:lnTo>
                    <a:pt x="4153531" y="3737852"/>
                  </a:lnTo>
                  <a:lnTo>
                    <a:pt x="4140588" y="3693389"/>
                  </a:lnTo>
                  <a:lnTo>
                    <a:pt x="4126246" y="3649408"/>
                  </a:lnTo>
                  <a:lnTo>
                    <a:pt x="4110497" y="3605974"/>
                  </a:lnTo>
                  <a:lnTo>
                    <a:pt x="4093335" y="3563150"/>
                  </a:lnTo>
                  <a:lnTo>
                    <a:pt x="4074751" y="3520998"/>
                  </a:lnTo>
                  <a:lnTo>
                    <a:pt x="4054739" y="3479582"/>
                  </a:lnTo>
                  <a:lnTo>
                    <a:pt x="4033291" y="3438965"/>
                  </a:lnTo>
                  <a:lnTo>
                    <a:pt x="4010401" y="3399210"/>
                  </a:lnTo>
                  <a:lnTo>
                    <a:pt x="3986060" y="3360381"/>
                  </a:lnTo>
                  <a:lnTo>
                    <a:pt x="3960261" y="3322541"/>
                  </a:lnTo>
                  <a:lnTo>
                    <a:pt x="3932998" y="3285753"/>
                  </a:lnTo>
                  <a:lnTo>
                    <a:pt x="3904262" y="3250080"/>
                  </a:lnTo>
                  <a:lnTo>
                    <a:pt x="3874047" y="3215585"/>
                  </a:lnTo>
                  <a:lnTo>
                    <a:pt x="3842346" y="3182332"/>
                  </a:lnTo>
                  <a:lnTo>
                    <a:pt x="3809150" y="3150384"/>
                  </a:lnTo>
                  <a:lnTo>
                    <a:pt x="3774453" y="3119804"/>
                  </a:lnTo>
                  <a:lnTo>
                    <a:pt x="3738247" y="3090655"/>
                  </a:lnTo>
                  <a:lnTo>
                    <a:pt x="3700525" y="3063001"/>
                  </a:lnTo>
                  <a:lnTo>
                    <a:pt x="3661280" y="3036904"/>
                  </a:lnTo>
                  <a:lnTo>
                    <a:pt x="3620504" y="3012428"/>
                  </a:lnTo>
                  <a:lnTo>
                    <a:pt x="3578191" y="2989636"/>
                  </a:lnTo>
                  <a:lnTo>
                    <a:pt x="3534332" y="2968591"/>
                  </a:lnTo>
                  <a:lnTo>
                    <a:pt x="3488922" y="2949357"/>
                  </a:lnTo>
                  <a:lnTo>
                    <a:pt x="3441951" y="2931997"/>
                  </a:lnTo>
                  <a:lnTo>
                    <a:pt x="3393413" y="2916574"/>
                  </a:lnTo>
                  <a:lnTo>
                    <a:pt x="3343301" y="2903151"/>
                  </a:lnTo>
                  <a:lnTo>
                    <a:pt x="3297971" y="2887719"/>
                  </a:lnTo>
                  <a:lnTo>
                    <a:pt x="3252736" y="2870842"/>
                  </a:lnTo>
                  <a:lnTo>
                    <a:pt x="3207977" y="2852376"/>
                  </a:lnTo>
                  <a:lnTo>
                    <a:pt x="3164072" y="2832181"/>
                  </a:lnTo>
                  <a:lnTo>
                    <a:pt x="3121401" y="2810114"/>
                  </a:lnTo>
                  <a:lnTo>
                    <a:pt x="3080343" y="2786034"/>
                  </a:lnTo>
                  <a:lnTo>
                    <a:pt x="3041278" y="2759798"/>
                  </a:lnTo>
                  <a:lnTo>
                    <a:pt x="3004584" y="2731265"/>
                  </a:lnTo>
                  <a:lnTo>
                    <a:pt x="2970641" y="2700293"/>
                  </a:lnTo>
                  <a:lnTo>
                    <a:pt x="2939829" y="2666741"/>
                  </a:lnTo>
                  <a:lnTo>
                    <a:pt x="2912526" y="2630466"/>
                  </a:lnTo>
                  <a:lnTo>
                    <a:pt x="2889112" y="2591327"/>
                  </a:lnTo>
                  <a:lnTo>
                    <a:pt x="2869967" y="2549182"/>
                  </a:lnTo>
                  <a:lnTo>
                    <a:pt x="2855469" y="2503888"/>
                  </a:lnTo>
                  <a:lnTo>
                    <a:pt x="2843315" y="2456176"/>
                  </a:lnTo>
                  <a:lnTo>
                    <a:pt x="2833419" y="2408122"/>
                  </a:lnTo>
                  <a:lnTo>
                    <a:pt x="2825313" y="2359800"/>
                  </a:lnTo>
                  <a:lnTo>
                    <a:pt x="2818530" y="2311281"/>
                  </a:lnTo>
                  <a:lnTo>
                    <a:pt x="2812604" y="2262641"/>
                  </a:lnTo>
                  <a:lnTo>
                    <a:pt x="2807068" y="2213952"/>
                  </a:lnTo>
                  <a:lnTo>
                    <a:pt x="2801455" y="2165288"/>
                  </a:lnTo>
                  <a:lnTo>
                    <a:pt x="2795299" y="2116721"/>
                  </a:lnTo>
                  <a:lnTo>
                    <a:pt x="2788132" y="2068325"/>
                  </a:lnTo>
                  <a:lnTo>
                    <a:pt x="2779488" y="2020174"/>
                  </a:lnTo>
                  <a:lnTo>
                    <a:pt x="2768900" y="1972340"/>
                  </a:lnTo>
                  <a:lnTo>
                    <a:pt x="2755902" y="1924897"/>
                  </a:lnTo>
                  <a:lnTo>
                    <a:pt x="2740026" y="1877918"/>
                  </a:lnTo>
                  <a:lnTo>
                    <a:pt x="2725547" y="1835252"/>
                  </a:lnTo>
                  <a:lnTo>
                    <a:pt x="2708930" y="1793063"/>
                  </a:lnTo>
                  <a:lnTo>
                    <a:pt x="2690230" y="1751472"/>
                  </a:lnTo>
                  <a:lnTo>
                    <a:pt x="2669500" y="1710601"/>
                  </a:lnTo>
                  <a:lnTo>
                    <a:pt x="2646795" y="1670571"/>
                  </a:lnTo>
                  <a:lnTo>
                    <a:pt x="2622169" y="1631504"/>
                  </a:lnTo>
                  <a:lnTo>
                    <a:pt x="2595675" y="1593521"/>
                  </a:lnTo>
                  <a:lnTo>
                    <a:pt x="2567368" y="1556744"/>
                  </a:lnTo>
                  <a:lnTo>
                    <a:pt x="2537302" y="1521294"/>
                  </a:lnTo>
                  <a:lnTo>
                    <a:pt x="2505531" y="1487293"/>
                  </a:lnTo>
                  <a:lnTo>
                    <a:pt x="2472109" y="1454861"/>
                  </a:lnTo>
                  <a:lnTo>
                    <a:pt x="2437089" y="1424121"/>
                  </a:lnTo>
                  <a:lnTo>
                    <a:pt x="2400527" y="1395194"/>
                  </a:lnTo>
                  <a:lnTo>
                    <a:pt x="2362476" y="1368202"/>
                  </a:lnTo>
                  <a:lnTo>
                    <a:pt x="2322991" y="1343265"/>
                  </a:lnTo>
                  <a:lnTo>
                    <a:pt x="2282124" y="1320505"/>
                  </a:lnTo>
                  <a:lnTo>
                    <a:pt x="2239931" y="1300045"/>
                  </a:lnTo>
                  <a:lnTo>
                    <a:pt x="2196465" y="1282004"/>
                  </a:lnTo>
                  <a:lnTo>
                    <a:pt x="2151781" y="1266505"/>
                  </a:lnTo>
                  <a:lnTo>
                    <a:pt x="2105932" y="1253669"/>
                  </a:lnTo>
                  <a:lnTo>
                    <a:pt x="2078460" y="1247789"/>
                  </a:lnTo>
                  <a:lnTo>
                    <a:pt x="1559649" y="1247789"/>
                  </a:lnTo>
                  <a:lnTo>
                    <a:pt x="1509398" y="1247668"/>
                  </a:lnTo>
                  <a:lnTo>
                    <a:pt x="1459173" y="1245299"/>
                  </a:lnTo>
                  <a:lnTo>
                    <a:pt x="1408977" y="1240137"/>
                  </a:lnTo>
                  <a:lnTo>
                    <a:pt x="1358063" y="1232167"/>
                  </a:lnTo>
                  <a:lnTo>
                    <a:pt x="1310954" y="1219517"/>
                  </a:lnTo>
                  <a:lnTo>
                    <a:pt x="1267429" y="1202528"/>
                  </a:lnTo>
                  <a:lnTo>
                    <a:pt x="1227267" y="1181543"/>
                  </a:lnTo>
                  <a:lnTo>
                    <a:pt x="1190250" y="1156904"/>
                  </a:lnTo>
                  <a:lnTo>
                    <a:pt x="1156156" y="1128956"/>
                  </a:lnTo>
                  <a:lnTo>
                    <a:pt x="1124767" y="1098039"/>
                  </a:lnTo>
                  <a:lnTo>
                    <a:pt x="1095861" y="1064497"/>
                  </a:lnTo>
                  <a:lnTo>
                    <a:pt x="1069219" y="1028673"/>
                  </a:lnTo>
                  <a:lnTo>
                    <a:pt x="1044622" y="990910"/>
                  </a:lnTo>
                  <a:lnTo>
                    <a:pt x="1021848" y="951549"/>
                  </a:lnTo>
                  <a:lnTo>
                    <a:pt x="1000678" y="910933"/>
                  </a:lnTo>
                  <a:lnTo>
                    <a:pt x="980892" y="869406"/>
                  </a:lnTo>
                  <a:lnTo>
                    <a:pt x="962270" y="827310"/>
                  </a:lnTo>
                  <a:lnTo>
                    <a:pt x="944592" y="784987"/>
                  </a:lnTo>
                  <a:lnTo>
                    <a:pt x="927637" y="742781"/>
                  </a:lnTo>
                  <a:lnTo>
                    <a:pt x="895020" y="660089"/>
                  </a:lnTo>
                  <a:lnTo>
                    <a:pt x="878917" y="620288"/>
                  </a:lnTo>
                  <a:lnTo>
                    <a:pt x="859058" y="576830"/>
                  </a:lnTo>
                  <a:lnTo>
                    <a:pt x="836911" y="534917"/>
                  </a:lnTo>
                  <a:lnTo>
                    <a:pt x="812569" y="494544"/>
                  </a:lnTo>
                  <a:lnTo>
                    <a:pt x="786126" y="455706"/>
                  </a:lnTo>
                  <a:lnTo>
                    <a:pt x="757676" y="418396"/>
                  </a:lnTo>
                  <a:lnTo>
                    <a:pt x="727312" y="382609"/>
                  </a:lnTo>
                  <a:lnTo>
                    <a:pt x="695129" y="348339"/>
                  </a:lnTo>
                  <a:lnTo>
                    <a:pt x="661219" y="315581"/>
                  </a:lnTo>
                  <a:lnTo>
                    <a:pt x="625677" y="284329"/>
                  </a:lnTo>
                  <a:lnTo>
                    <a:pt x="588597" y="254578"/>
                  </a:lnTo>
                  <a:lnTo>
                    <a:pt x="550071" y="226320"/>
                  </a:lnTo>
                  <a:lnTo>
                    <a:pt x="510195" y="199552"/>
                  </a:lnTo>
                  <a:lnTo>
                    <a:pt x="469061" y="174267"/>
                  </a:lnTo>
                  <a:lnTo>
                    <a:pt x="426764" y="150460"/>
                  </a:lnTo>
                  <a:lnTo>
                    <a:pt x="383397" y="128125"/>
                  </a:lnTo>
                  <a:lnTo>
                    <a:pt x="339053" y="107257"/>
                  </a:lnTo>
                  <a:lnTo>
                    <a:pt x="293828" y="87849"/>
                  </a:lnTo>
                  <a:lnTo>
                    <a:pt x="247814" y="69896"/>
                  </a:lnTo>
                  <a:lnTo>
                    <a:pt x="201104" y="53393"/>
                  </a:lnTo>
                  <a:lnTo>
                    <a:pt x="153794" y="38333"/>
                  </a:lnTo>
                  <a:lnTo>
                    <a:pt x="105977" y="24712"/>
                  </a:lnTo>
                  <a:lnTo>
                    <a:pt x="57746" y="12523"/>
                  </a:lnTo>
                  <a:lnTo>
                    <a:pt x="9194" y="1760"/>
                  </a:lnTo>
                  <a:lnTo>
                    <a:pt x="0" y="0"/>
                  </a:lnTo>
                  <a:close/>
                </a:path>
                <a:path w="4208780" h="4255770">
                  <a:moveTo>
                    <a:pt x="1911973" y="1231386"/>
                  </a:moveTo>
                  <a:lnTo>
                    <a:pt x="1861595" y="1231769"/>
                  </a:lnTo>
                  <a:lnTo>
                    <a:pt x="1811229" y="1233712"/>
                  </a:lnTo>
                  <a:lnTo>
                    <a:pt x="1660223" y="1243462"/>
                  </a:lnTo>
                  <a:lnTo>
                    <a:pt x="1609925" y="1246206"/>
                  </a:lnTo>
                  <a:lnTo>
                    <a:pt x="1559649" y="1247789"/>
                  </a:lnTo>
                  <a:lnTo>
                    <a:pt x="2078460" y="1247789"/>
                  </a:lnTo>
                  <a:lnTo>
                    <a:pt x="2058973" y="1243618"/>
                  </a:lnTo>
                  <a:lnTo>
                    <a:pt x="2010957" y="1236473"/>
                  </a:lnTo>
                  <a:lnTo>
                    <a:pt x="1961939" y="1232355"/>
                  </a:lnTo>
                  <a:lnTo>
                    <a:pt x="1911973" y="1231386"/>
                  </a:lnTo>
                  <a:close/>
                </a:path>
              </a:pathLst>
            </a:custGeom>
            <a:solidFill>
              <a:srgbClr val="F8B1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3964940"/>
              <a:ext cx="3357245" cy="3594100"/>
            </a:xfrm>
            <a:custGeom>
              <a:avLst/>
              <a:gdLst/>
              <a:ahLst/>
              <a:cxnLst/>
              <a:rect l="l" t="t" r="r" b="b"/>
              <a:pathLst>
                <a:path w="3357245" h="3594100">
                  <a:moveTo>
                    <a:pt x="2181033" y="88900"/>
                  </a:moveTo>
                  <a:lnTo>
                    <a:pt x="1787036" y="88900"/>
                  </a:lnTo>
                  <a:lnTo>
                    <a:pt x="1826172" y="101600"/>
                  </a:lnTo>
                  <a:lnTo>
                    <a:pt x="1940516" y="101600"/>
                  </a:lnTo>
                  <a:lnTo>
                    <a:pt x="1977608" y="114300"/>
                  </a:lnTo>
                  <a:lnTo>
                    <a:pt x="2014189" y="114300"/>
                  </a:lnTo>
                  <a:lnTo>
                    <a:pt x="2050257" y="127000"/>
                  </a:lnTo>
                  <a:lnTo>
                    <a:pt x="2085814" y="127000"/>
                  </a:lnTo>
                  <a:lnTo>
                    <a:pt x="2189409" y="165100"/>
                  </a:lnTo>
                  <a:lnTo>
                    <a:pt x="2288388" y="203200"/>
                  </a:lnTo>
                  <a:lnTo>
                    <a:pt x="2382746" y="241300"/>
                  </a:lnTo>
                  <a:lnTo>
                    <a:pt x="2413171" y="266700"/>
                  </a:lnTo>
                  <a:lnTo>
                    <a:pt x="2472477" y="292100"/>
                  </a:lnTo>
                  <a:lnTo>
                    <a:pt x="2501358" y="317500"/>
                  </a:lnTo>
                  <a:lnTo>
                    <a:pt x="2529724" y="330200"/>
                  </a:lnTo>
                  <a:lnTo>
                    <a:pt x="2557575" y="355600"/>
                  </a:lnTo>
                  <a:lnTo>
                    <a:pt x="2584911" y="381000"/>
                  </a:lnTo>
                  <a:lnTo>
                    <a:pt x="2611731" y="406400"/>
                  </a:lnTo>
                  <a:lnTo>
                    <a:pt x="2638035" y="419100"/>
                  </a:lnTo>
                  <a:lnTo>
                    <a:pt x="2689095" y="469900"/>
                  </a:lnTo>
                  <a:lnTo>
                    <a:pt x="2738090" y="520700"/>
                  </a:lnTo>
                  <a:lnTo>
                    <a:pt x="2785017" y="571500"/>
                  </a:lnTo>
                  <a:lnTo>
                    <a:pt x="2807705" y="609600"/>
                  </a:lnTo>
                  <a:lnTo>
                    <a:pt x="2829876" y="635000"/>
                  </a:lnTo>
                  <a:lnTo>
                    <a:pt x="2851529" y="660400"/>
                  </a:lnTo>
                  <a:lnTo>
                    <a:pt x="2872664" y="685800"/>
                  </a:lnTo>
                  <a:lnTo>
                    <a:pt x="2893281" y="723900"/>
                  </a:lnTo>
                  <a:lnTo>
                    <a:pt x="2913380" y="749300"/>
                  </a:lnTo>
                  <a:lnTo>
                    <a:pt x="2932960" y="787400"/>
                  </a:lnTo>
                  <a:lnTo>
                    <a:pt x="2952022" y="812800"/>
                  </a:lnTo>
                  <a:lnTo>
                    <a:pt x="2970565" y="850900"/>
                  </a:lnTo>
                  <a:lnTo>
                    <a:pt x="2988589" y="889000"/>
                  </a:lnTo>
                  <a:lnTo>
                    <a:pt x="3006093" y="914400"/>
                  </a:lnTo>
                  <a:lnTo>
                    <a:pt x="3023078" y="952500"/>
                  </a:lnTo>
                  <a:lnTo>
                    <a:pt x="3039543" y="990600"/>
                  </a:lnTo>
                  <a:lnTo>
                    <a:pt x="3055489" y="1028700"/>
                  </a:lnTo>
                  <a:lnTo>
                    <a:pt x="3070914" y="1054100"/>
                  </a:lnTo>
                  <a:lnTo>
                    <a:pt x="3085819" y="1092200"/>
                  </a:lnTo>
                  <a:lnTo>
                    <a:pt x="3100203" y="1130300"/>
                  </a:lnTo>
                  <a:lnTo>
                    <a:pt x="3114067" y="1168400"/>
                  </a:lnTo>
                  <a:lnTo>
                    <a:pt x="3127409" y="1206500"/>
                  </a:lnTo>
                  <a:lnTo>
                    <a:pt x="3140231" y="1244600"/>
                  </a:lnTo>
                  <a:lnTo>
                    <a:pt x="3152531" y="1282700"/>
                  </a:lnTo>
                  <a:lnTo>
                    <a:pt x="3164310" y="1320800"/>
                  </a:lnTo>
                  <a:lnTo>
                    <a:pt x="3175567" y="1358900"/>
                  </a:lnTo>
                  <a:lnTo>
                    <a:pt x="3186302" y="1409700"/>
                  </a:lnTo>
                  <a:lnTo>
                    <a:pt x="3196514" y="1447800"/>
                  </a:lnTo>
                  <a:lnTo>
                    <a:pt x="3206205" y="1485900"/>
                  </a:lnTo>
                  <a:lnTo>
                    <a:pt x="3215372" y="1524000"/>
                  </a:lnTo>
                  <a:lnTo>
                    <a:pt x="3224017" y="1562100"/>
                  </a:lnTo>
                  <a:lnTo>
                    <a:pt x="3232139" y="1612900"/>
                  </a:lnTo>
                  <a:lnTo>
                    <a:pt x="3239738" y="1651000"/>
                  </a:lnTo>
                  <a:lnTo>
                    <a:pt x="3246813" y="1689100"/>
                  </a:lnTo>
                  <a:lnTo>
                    <a:pt x="3253365" y="1739900"/>
                  </a:lnTo>
                  <a:lnTo>
                    <a:pt x="3259393" y="1778000"/>
                  </a:lnTo>
                  <a:lnTo>
                    <a:pt x="3264896" y="1828800"/>
                  </a:lnTo>
                  <a:lnTo>
                    <a:pt x="3269876" y="1866900"/>
                  </a:lnTo>
                  <a:lnTo>
                    <a:pt x="3274331" y="1917700"/>
                  </a:lnTo>
                  <a:lnTo>
                    <a:pt x="3278261" y="1955800"/>
                  </a:lnTo>
                  <a:lnTo>
                    <a:pt x="3281667" y="2006600"/>
                  </a:lnTo>
                  <a:lnTo>
                    <a:pt x="3284548" y="2044700"/>
                  </a:lnTo>
                  <a:lnTo>
                    <a:pt x="3286903" y="2095500"/>
                  </a:lnTo>
                  <a:lnTo>
                    <a:pt x="3288732" y="2133600"/>
                  </a:lnTo>
                  <a:lnTo>
                    <a:pt x="3290036" y="2184400"/>
                  </a:lnTo>
                  <a:lnTo>
                    <a:pt x="3290815" y="2222500"/>
                  </a:lnTo>
                  <a:lnTo>
                    <a:pt x="3290878" y="2235200"/>
                  </a:lnTo>
                  <a:lnTo>
                    <a:pt x="3290998" y="2286000"/>
                  </a:lnTo>
                  <a:lnTo>
                    <a:pt x="3290792" y="2324100"/>
                  </a:lnTo>
                  <a:lnTo>
                    <a:pt x="3289991" y="2362200"/>
                  </a:lnTo>
                  <a:lnTo>
                    <a:pt x="3288664" y="2413000"/>
                  </a:lnTo>
                  <a:lnTo>
                    <a:pt x="3286809" y="2463800"/>
                  </a:lnTo>
                  <a:lnTo>
                    <a:pt x="3284428" y="2501900"/>
                  </a:lnTo>
                  <a:lnTo>
                    <a:pt x="3281519" y="2552700"/>
                  </a:lnTo>
                  <a:lnTo>
                    <a:pt x="3278082" y="2603500"/>
                  </a:lnTo>
                  <a:lnTo>
                    <a:pt x="3274118" y="2641600"/>
                  </a:lnTo>
                  <a:lnTo>
                    <a:pt x="3269626" y="2692400"/>
                  </a:lnTo>
                  <a:lnTo>
                    <a:pt x="3264605" y="2743200"/>
                  </a:lnTo>
                  <a:lnTo>
                    <a:pt x="3259056" y="2781300"/>
                  </a:lnTo>
                  <a:lnTo>
                    <a:pt x="3252979" y="2832100"/>
                  </a:lnTo>
                  <a:lnTo>
                    <a:pt x="3246373" y="2882900"/>
                  </a:lnTo>
                  <a:lnTo>
                    <a:pt x="3239238" y="2933700"/>
                  </a:lnTo>
                  <a:lnTo>
                    <a:pt x="3231573" y="2971800"/>
                  </a:lnTo>
                  <a:lnTo>
                    <a:pt x="3223379" y="3022600"/>
                  </a:lnTo>
                  <a:lnTo>
                    <a:pt x="3214656" y="3073400"/>
                  </a:lnTo>
                  <a:lnTo>
                    <a:pt x="3205403" y="3111500"/>
                  </a:lnTo>
                  <a:lnTo>
                    <a:pt x="3195619" y="3162300"/>
                  </a:lnTo>
                  <a:lnTo>
                    <a:pt x="3185306" y="3213100"/>
                  </a:lnTo>
                  <a:lnTo>
                    <a:pt x="3174462" y="3251200"/>
                  </a:lnTo>
                  <a:lnTo>
                    <a:pt x="3163087" y="3302000"/>
                  </a:lnTo>
                  <a:lnTo>
                    <a:pt x="3151182" y="3352800"/>
                  </a:lnTo>
                  <a:lnTo>
                    <a:pt x="3138745" y="3403600"/>
                  </a:lnTo>
                  <a:lnTo>
                    <a:pt x="3125777" y="3441700"/>
                  </a:lnTo>
                  <a:lnTo>
                    <a:pt x="3112278" y="3492500"/>
                  </a:lnTo>
                  <a:lnTo>
                    <a:pt x="3098247" y="3543300"/>
                  </a:lnTo>
                  <a:lnTo>
                    <a:pt x="3083684" y="3581400"/>
                  </a:lnTo>
                  <a:lnTo>
                    <a:pt x="3078286" y="3594100"/>
                  </a:lnTo>
                  <a:lnTo>
                    <a:pt x="3184665" y="3594100"/>
                  </a:lnTo>
                  <a:lnTo>
                    <a:pt x="3196322" y="3556000"/>
                  </a:lnTo>
                  <a:lnTo>
                    <a:pt x="3207610" y="3505200"/>
                  </a:lnTo>
                  <a:lnTo>
                    <a:pt x="3218526" y="3467100"/>
                  </a:lnTo>
                  <a:lnTo>
                    <a:pt x="3229064" y="3429000"/>
                  </a:lnTo>
                  <a:lnTo>
                    <a:pt x="3239219" y="3378200"/>
                  </a:lnTo>
                  <a:lnTo>
                    <a:pt x="3248988" y="3340100"/>
                  </a:lnTo>
                  <a:lnTo>
                    <a:pt x="3258366" y="3289300"/>
                  </a:lnTo>
                  <a:lnTo>
                    <a:pt x="3267348" y="3251200"/>
                  </a:lnTo>
                  <a:lnTo>
                    <a:pt x="3275929" y="3213100"/>
                  </a:lnTo>
                  <a:lnTo>
                    <a:pt x="3284106" y="3162300"/>
                  </a:lnTo>
                  <a:lnTo>
                    <a:pt x="3291872" y="3111500"/>
                  </a:lnTo>
                  <a:lnTo>
                    <a:pt x="3299225" y="3073400"/>
                  </a:lnTo>
                  <a:lnTo>
                    <a:pt x="3306158" y="3022600"/>
                  </a:lnTo>
                  <a:lnTo>
                    <a:pt x="3312669" y="2984500"/>
                  </a:lnTo>
                  <a:lnTo>
                    <a:pt x="3318751" y="2933700"/>
                  </a:lnTo>
                  <a:lnTo>
                    <a:pt x="3324401" y="2895600"/>
                  </a:lnTo>
                  <a:lnTo>
                    <a:pt x="3329614" y="2844800"/>
                  </a:lnTo>
                  <a:lnTo>
                    <a:pt x="3334386" y="2794000"/>
                  </a:lnTo>
                  <a:lnTo>
                    <a:pt x="3338711" y="2755900"/>
                  </a:lnTo>
                  <a:lnTo>
                    <a:pt x="3342585" y="2705100"/>
                  </a:lnTo>
                  <a:lnTo>
                    <a:pt x="3346004" y="2654300"/>
                  </a:lnTo>
                  <a:lnTo>
                    <a:pt x="3348963" y="2616200"/>
                  </a:lnTo>
                  <a:lnTo>
                    <a:pt x="3351458" y="2565400"/>
                  </a:lnTo>
                  <a:lnTo>
                    <a:pt x="3353484" y="2514600"/>
                  </a:lnTo>
                  <a:lnTo>
                    <a:pt x="3355035" y="2476500"/>
                  </a:lnTo>
                  <a:lnTo>
                    <a:pt x="3356109" y="2425700"/>
                  </a:lnTo>
                  <a:lnTo>
                    <a:pt x="3356700" y="2374900"/>
                  </a:lnTo>
                  <a:lnTo>
                    <a:pt x="3356706" y="2324100"/>
                  </a:lnTo>
                  <a:lnTo>
                    <a:pt x="3356415" y="2286000"/>
                  </a:lnTo>
                  <a:lnTo>
                    <a:pt x="3355530" y="2235200"/>
                  </a:lnTo>
                  <a:lnTo>
                    <a:pt x="3354144" y="2197100"/>
                  </a:lnTo>
                  <a:lnTo>
                    <a:pt x="3352253" y="2146300"/>
                  </a:lnTo>
                  <a:lnTo>
                    <a:pt x="3349851" y="2095500"/>
                  </a:lnTo>
                  <a:lnTo>
                    <a:pt x="3346934" y="2057400"/>
                  </a:lnTo>
                  <a:lnTo>
                    <a:pt x="3343498" y="2006600"/>
                  </a:lnTo>
                  <a:lnTo>
                    <a:pt x="3339538" y="1955800"/>
                  </a:lnTo>
                  <a:lnTo>
                    <a:pt x="3335050" y="1917700"/>
                  </a:lnTo>
                  <a:lnTo>
                    <a:pt x="3330028" y="1866900"/>
                  </a:lnTo>
                  <a:lnTo>
                    <a:pt x="3324469" y="1828800"/>
                  </a:lnTo>
                  <a:lnTo>
                    <a:pt x="3318367" y="1778000"/>
                  </a:lnTo>
                  <a:lnTo>
                    <a:pt x="3311719" y="1727200"/>
                  </a:lnTo>
                  <a:lnTo>
                    <a:pt x="3304519" y="1689100"/>
                  </a:lnTo>
                  <a:lnTo>
                    <a:pt x="3296763" y="1638300"/>
                  </a:lnTo>
                  <a:lnTo>
                    <a:pt x="3288447" y="1600200"/>
                  </a:lnTo>
                  <a:lnTo>
                    <a:pt x="3279566" y="1549400"/>
                  </a:lnTo>
                  <a:lnTo>
                    <a:pt x="3270115" y="1511300"/>
                  </a:lnTo>
                  <a:lnTo>
                    <a:pt x="3260089" y="1460500"/>
                  </a:lnTo>
                  <a:lnTo>
                    <a:pt x="3249485" y="1422400"/>
                  </a:lnTo>
                  <a:lnTo>
                    <a:pt x="3238298" y="1384300"/>
                  </a:lnTo>
                  <a:lnTo>
                    <a:pt x="3226522" y="1333500"/>
                  </a:lnTo>
                  <a:lnTo>
                    <a:pt x="3214154" y="1295400"/>
                  </a:lnTo>
                  <a:lnTo>
                    <a:pt x="3201189" y="1257300"/>
                  </a:lnTo>
                  <a:lnTo>
                    <a:pt x="3187622" y="1206500"/>
                  </a:lnTo>
                  <a:lnTo>
                    <a:pt x="3173449" y="1168400"/>
                  </a:lnTo>
                  <a:lnTo>
                    <a:pt x="3158665" y="1130300"/>
                  </a:lnTo>
                  <a:lnTo>
                    <a:pt x="3143265" y="1092200"/>
                  </a:lnTo>
                  <a:lnTo>
                    <a:pt x="3127246" y="1054100"/>
                  </a:lnTo>
                  <a:lnTo>
                    <a:pt x="3110602" y="1016000"/>
                  </a:lnTo>
                  <a:lnTo>
                    <a:pt x="3093329" y="977900"/>
                  </a:lnTo>
                  <a:lnTo>
                    <a:pt x="3075422" y="939800"/>
                  </a:lnTo>
                  <a:lnTo>
                    <a:pt x="3056877" y="901700"/>
                  </a:lnTo>
                  <a:lnTo>
                    <a:pt x="3037689" y="863600"/>
                  </a:lnTo>
                  <a:lnTo>
                    <a:pt x="3017853" y="825500"/>
                  </a:lnTo>
                  <a:lnTo>
                    <a:pt x="2997366" y="787400"/>
                  </a:lnTo>
                  <a:lnTo>
                    <a:pt x="2976222" y="749300"/>
                  </a:lnTo>
                  <a:lnTo>
                    <a:pt x="2954417" y="711200"/>
                  </a:lnTo>
                  <a:lnTo>
                    <a:pt x="2931946" y="685800"/>
                  </a:lnTo>
                  <a:lnTo>
                    <a:pt x="2908804" y="647700"/>
                  </a:lnTo>
                  <a:lnTo>
                    <a:pt x="2884988" y="609600"/>
                  </a:lnTo>
                  <a:lnTo>
                    <a:pt x="2860493" y="584200"/>
                  </a:lnTo>
                  <a:lnTo>
                    <a:pt x="2835313" y="546100"/>
                  </a:lnTo>
                  <a:lnTo>
                    <a:pt x="2809445" y="520700"/>
                  </a:lnTo>
                  <a:lnTo>
                    <a:pt x="2782884" y="495300"/>
                  </a:lnTo>
                  <a:lnTo>
                    <a:pt x="2755625" y="457200"/>
                  </a:lnTo>
                  <a:lnTo>
                    <a:pt x="2698995" y="406400"/>
                  </a:lnTo>
                  <a:lnTo>
                    <a:pt x="2669615" y="381000"/>
                  </a:lnTo>
                  <a:lnTo>
                    <a:pt x="2639519" y="355600"/>
                  </a:lnTo>
                  <a:lnTo>
                    <a:pt x="2608703" y="330200"/>
                  </a:lnTo>
                  <a:lnTo>
                    <a:pt x="2577161" y="304800"/>
                  </a:lnTo>
                  <a:lnTo>
                    <a:pt x="2544890" y="279400"/>
                  </a:lnTo>
                  <a:lnTo>
                    <a:pt x="2511884" y="254000"/>
                  </a:lnTo>
                  <a:lnTo>
                    <a:pt x="2478140" y="228600"/>
                  </a:lnTo>
                  <a:lnTo>
                    <a:pt x="2443652" y="203200"/>
                  </a:lnTo>
                  <a:lnTo>
                    <a:pt x="2408415" y="190500"/>
                  </a:lnTo>
                  <a:lnTo>
                    <a:pt x="2372427" y="165100"/>
                  </a:lnTo>
                  <a:lnTo>
                    <a:pt x="2335681" y="152400"/>
                  </a:lnTo>
                  <a:lnTo>
                    <a:pt x="2298173" y="127000"/>
                  </a:lnTo>
                  <a:lnTo>
                    <a:pt x="2181033" y="88900"/>
                  </a:lnTo>
                  <a:close/>
                </a:path>
                <a:path w="3357245" h="3594100">
                  <a:moveTo>
                    <a:pt x="1925569" y="12700"/>
                  </a:moveTo>
                  <a:lnTo>
                    <a:pt x="1735727" y="12700"/>
                  </a:lnTo>
                  <a:lnTo>
                    <a:pt x="1686847" y="25400"/>
                  </a:lnTo>
                  <a:lnTo>
                    <a:pt x="1638144" y="25400"/>
                  </a:lnTo>
                  <a:lnTo>
                    <a:pt x="1493148" y="63500"/>
                  </a:lnTo>
                  <a:lnTo>
                    <a:pt x="1445202" y="63500"/>
                  </a:lnTo>
                  <a:lnTo>
                    <a:pt x="1302585" y="101600"/>
                  </a:lnTo>
                  <a:lnTo>
                    <a:pt x="1255469" y="127000"/>
                  </a:lnTo>
                  <a:lnTo>
                    <a:pt x="1115450" y="165100"/>
                  </a:lnTo>
                  <a:lnTo>
                    <a:pt x="1069237" y="190500"/>
                  </a:lnTo>
                  <a:lnTo>
                    <a:pt x="1023260" y="203200"/>
                  </a:lnTo>
                  <a:lnTo>
                    <a:pt x="977525" y="228600"/>
                  </a:lnTo>
                  <a:lnTo>
                    <a:pt x="932037" y="241300"/>
                  </a:lnTo>
                  <a:lnTo>
                    <a:pt x="841817" y="292100"/>
                  </a:lnTo>
                  <a:lnTo>
                    <a:pt x="797095" y="304800"/>
                  </a:lnTo>
                  <a:lnTo>
                    <a:pt x="577544" y="431800"/>
                  </a:lnTo>
                  <a:lnTo>
                    <a:pt x="407051" y="533400"/>
                  </a:lnTo>
                  <a:lnTo>
                    <a:pt x="365181" y="571500"/>
                  </a:lnTo>
                  <a:lnTo>
                    <a:pt x="282375" y="622300"/>
                  </a:lnTo>
                  <a:lnTo>
                    <a:pt x="241450" y="660400"/>
                  </a:lnTo>
                  <a:lnTo>
                    <a:pt x="200848" y="685800"/>
                  </a:lnTo>
                  <a:lnTo>
                    <a:pt x="160575" y="723900"/>
                  </a:lnTo>
                  <a:lnTo>
                    <a:pt x="120635" y="749300"/>
                  </a:lnTo>
                  <a:lnTo>
                    <a:pt x="41774" y="825500"/>
                  </a:lnTo>
                  <a:lnTo>
                    <a:pt x="2861" y="850900"/>
                  </a:lnTo>
                  <a:lnTo>
                    <a:pt x="0" y="850900"/>
                  </a:lnTo>
                  <a:lnTo>
                    <a:pt x="0" y="965200"/>
                  </a:lnTo>
                  <a:lnTo>
                    <a:pt x="2838" y="965200"/>
                  </a:lnTo>
                  <a:lnTo>
                    <a:pt x="41711" y="927100"/>
                  </a:lnTo>
                  <a:lnTo>
                    <a:pt x="80911" y="901700"/>
                  </a:lnTo>
                  <a:lnTo>
                    <a:pt x="120430" y="863600"/>
                  </a:lnTo>
                  <a:lnTo>
                    <a:pt x="160258" y="838200"/>
                  </a:lnTo>
                  <a:lnTo>
                    <a:pt x="200389" y="800100"/>
                  </a:lnTo>
                  <a:lnTo>
                    <a:pt x="240813" y="774700"/>
                  </a:lnTo>
                  <a:lnTo>
                    <a:pt x="281524" y="736600"/>
                  </a:lnTo>
                  <a:lnTo>
                    <a:pt x="363768" y="685800"/>
                  </a:lnTo>
                  <a:lnTo>
                    <a:pt x="405286" y="647700"/>
                  </a:lnTo>
                  <a:lnTo>
                    <a:pt x="531322" y="571500"/>
                  </a:lnTo>
                  <a:lnTo>
                    <a:pt x="573802" y="533400"/>
                  </a:lnTo>
                  <a:lnTo>
                    <a:pt x="876852" y="355600"/>
                  </a:lnTo>
                  <a:lnTo>
                    <a:pt x="920860" y="342900"/>
                  </a:lnTo>
                  <a:lnTo>
                    <a:pt x="1053776" y="266700"/>
                  </a:lnTo>
                  <a:lnTo>
                    <a:pt x="1098351" y="254000"/>
                  </a:lnTo>
                  <a:lnTo>
                    <a:pt x="1143047" y="228600"/>
                  </a:lnTo>
                  <a:lnTo>
                    <a:pt x="1187856" y="215900"/>
                  </a:lnTo>
                  <a:lnTo>
                    <a:pt x="1232770" y="190500"/>
                  </a:lnTo>
                  <a:lnTo>
                    <a:pt x="1277780" y="177800"/>
                  </a:lnTo>
                  <a:lnTo>
                    <a:pt x="1322879" y="152400"/>
                  </a:lnTo>
                  <a:lnTo>
                    <a:pt x="1411854" y="127000"/>
                  </a:lnTo>
                  <a:lnTo>
                    <a:pt x="1455578" y="127000"/>
                  </a:lnTo>
                  <a:lnTo>
                    <a:pt x="1498794" y="114300"/>
                  </a:lnTo>
                  <a:lnTo>
                    <a:pt x="1541501" y="114300"/>
                  </a:lnTo>
                  <a:lnTo>
                    <a:pt x="1583698" y="101600"/>
                  </a:lnTo>
                  <a:lnTo>
                    <a:pt x="1707231" y="101600"/>
                  </a:lnTo>
                  <a:lnTo>
                    <a:pt x="1747388" y="88900"/>
                  </a:lnTo>
                  <a:lnTo>
                    <a:pt x="2181033" y="88900"/>
                  </a:lnTo>
                  <a:lnTo>
                    <a:pt x="2056873" y="50800"/>
                  </a:lnTo>
                  <a:lnTo>
                    <a:pt x="1925569" y="12700"/>
                  </a:lnTo>
                  <a:close/>
                </a:path>
                <a:path w="3357245" h="3594100">
                  <a:moveTo>
                    <a:pt x="1834003" y="0"/>
                  </a:moveTo>
                  <a:lnTo>
                    <a:pt x="1784781" y="12700"/>
                  </a:lnTo>
                  <a:lnTo>
                    <a:pt x="1880192" y="12700"/>
                  </a:lnTo>
                  <a:lnTo>
                    <a:pt x="1834003" y="0"/>
                  </a:lnTo>
                  <a:close/>
                </a:path>
              </a:pathLst>
            </a:custGeom>
            <a:solidFill>
              <a:srgbClr val="0E55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0" y="7081"/>
            <a:ext cx="2480310" cy="3713479"/>
            <a:chOff x="0" y="7081"/>
            <a:chExt cx="2480310" cy="3713479"/>
          </a:xfrm>
        </p:grpSpPr>
        <p:sp>
          <p:nvSpPr>
            <p:cNvPr id="6" name="object 6"/>
            <p:cNvSpPr/>
            <p:nvPr/>
          </p:nvSpPr>
          <p:spPr>
            <a:xfrm>
              <a:off x="0" y="7086"/>
              <a:ext cx="1911985" cy="2285365"/>
            </a:xfrm>
            <a:custGeom>
              <a:avLst/>
              <a:gdLst/>
              <a:ahLst/>
              <a:cxnLst/>
              <a:rect l="l" t="t" r="r" b="b"/>
              <a:pathLst>
                <a:path w="1911985" h="2285365">
                  <a:moveTo>
                    <a:pt x="1691817" y="1538566"/>
                  </a:moveTo>
                  <a:lnTo>
                    <a:pt x="1649730" y="1562633"/>
                  </a:lnTo>
                  <a:lnTo>
                    <a:pt x="1607908" y="1587487"/>
                  </a:lnTo>
                  <a:lnTo>
                    <a:pt x="1566316" y="1613027"/>
                  </a:lnTo>
                  <a:lnTo>
                    <a:pt x="1524914" y="1639189"/>
                  </a:lnTo>
                  <a:lnTo>
                    <a:pt x="1483664" y="1665871"/>
                  </a:lnTo>
                  <a:lnTo>
                    <a:pt x="1442542" y="1692973"/>
                  </a:lnTo>
                  <a:lnTo>
                    <a:pt x="1401495" y="1720418"/>
                  </a:lnTo>
                  <a:lnTo>
                    <a:pt x="1237322" y="1831797"/>
                  </a:lnTo>
                  <a:lnTo>
                    <a:pt x="1154734" y="1887207"/>
                  </a:lnTo>
                  <a:lnTo>
                    <a:pt x="1113180" y="1914525"/>
                  </a:lnTo>
                  <a:lnTo>
                    <a:pt x="1071410" y="1941461"/>
                  </a:lnTo>
                  <a:lnTo>
                    <a:pt x="1029373" y="1967941"/>
                  </a:lnTo>
                  <a:lnTo>
                    <a:pt x="987031" y="1993849"/>
                  </a:lnTo>
                  <a:lnTo>
                    <a:pt x="944359" y="2019122"/>
                  </a:lnTo>
                  <a:lnTo>
                    <a:pt x="901319" y="2043671"/>
                  </a:lnTo>
                  <a:lnTo>
                    <a:pt x="857859" y="2067382"/>
                  </a:lnTo>
                  <a:lnTo>
                    <a:pt x="813955" y="2090178"/>
                  </a:lnTo>
                  <a:lnTo>
                    <a:pt x="769556" y="2111984"/>
                  </a:lnTo>
                  <a:lnTo>
                    <a:pt x="724649" y="2132685"/>
                  </a:lnTo>
                  <a:lnTo>
                    <a:pt x="679157" y="2152205"/>
                  </a:lnTo>
                  <a:lnTo>
                    <a:pt x="633082" y="2170455"/>
                  </a:lnTo>
                  <a:lnTo>
                    <a:pt x="586359" y="2187346"/>
                  </a:lnTo>
                  <a:lnTo>
                    <a:pt x="538975" y="2202789"/>
                  </a:lnTo>
                  <a:lnTo>
                    <a:pt x="490867" y="2216696"/>
                  </a:lnTo>
                  <a:lnTo>
                    <a:pt x="442010" y="2228964"/>
                  </a:lnTo>
                  <a:lnTo>
                    <a:pt x="475767" y="2245842"/>
                  </a:lnTo>
                  <a:lnTo>
                    <a:pt x="548081" y="2270239"/>
                  </a:lnTo>
                  <a:lnTo>
                    <a:pt x="586346" y="2277935"/>
                  </a:lnTo>
                  <a:lnTo>
                    <a:pt x="625843" y="2282748"/>
                  </a:lnTo>
                  <a:lnTo>
                    <a:pt x="666407" y="2284780"/>
                  </a:lnTo>
                  <a:lnTo>
                    <a:pt x="707936" y="2284107"/>
                  </a:lnTo>
                  <a:lnTo>
                    <a:pt x="750252" y="2280818"/>
                  </a:lnTo>
                  <a:lnTo>
                    <a:pt x="793254" y="2275027"/>
                  </a:lnTo>
                  <a:lnTo>
                    <a:pt x="836777" y="2266797"/>
                  </a:lnTo>
                  <a:lnTo>
                    <a:pt x="880694" y="2256244"/>
                  </a:lnTo>
                  <a:lnTo>
                    <a:pt x="924864" y="2243442"/>
                  </a:lnTo>
                  <a:lnTo>
                    <a:pt x="969149" y="2228481"/>
                  </a:lnTo>
                  <a:lnTo>
                    <a:pt x="1013409" y="2211463"/>
                  </a:lnTo>
                  <a:lnTo>
                    <a:pt x="1057503" y="2192477"/>
                  </a:lnTo>
                  <a:lnTo>
                    <a:pt x="1101293" y="2171611"/>
                  </a:lnTo>
                  <a:lnTo>
                    <a:pt x="1144651" y="2148941"/>
                  </a:lnTo>
                  <a:lnTo>
                    <a:pt x="1187424" y="2124583"/>
                  </a:lnTo>
                  <a:lnTo>
                    <a:pt x="1229487" y="2098611"/>
                  </a:lnTo>
                  <a:lnTo>
                    <a:pt x="1270685" y="2071128"/>
                  </a:lnTo>
                  <a:lnTo>
                    <a:pt x="1310894" y="2042223"/>
                  </a:lnTo>
                  <a:lnTo>
                    <a:pt x="1349971" y="2011972"/>
                  </a:lnTo>
                  <a:lnTo>
                    <a:pt x="1387779" y="1980476"/>
                  </a:lnTo>
                  <a:lnTo>
                    <a:pt x="1424178" y="1947837"/>
                  </a:lnTo>
                  <a:lnTo>
                    <a:pt x="1459014" y="1914131"/>
                  </a:lnTo>
                  <a:lnTo>
                    <a:pt x="1492173" y="1879447"/>
                  </a:lnTo>
                  <a:lnTo>
                    <a:pt x="1523504" y="1843887"/>
                  </a:lnTo>
                  <a:lnTo>
                    <a:pt x="1552879" y="1807527"/>
                  </a:lnTo>
                  <a:lnTo>
                    <a:pt x="1580146" y="1770481"/>
                  </a:lnTo>
                  <a:lnTo>
                    <a:pt x="1605165" y="1732813"/>
                  </a:lnTo>
                  <a:lnTo>
                    <a:pt x="1627809" y="1694637"/>
                  </a:lnTo>
                  <a:lnTo>
                    <a:pt x="1647939" y="1656029"/>
                  </a:lnTo>
                  <a:lnTo>
                    <a:pt x="1665401" y="1617091"/>
                  </a:lnTo>
                  <a:lnTo>
                    <a:pt x="1680070" y="1577911"/>
                  </a:lnTo>
                  <a:lnTo>
                    <a:pt x="1691817" y="1538566"/>
                  </a:lnTo>
                  <a:close/>
                </a:path>
                <a:path w="1911985" h="2285365">
                  <a:moveTo>
                    <a:pt x="1911388" y="454825"/>
                  </a:moveTo>
                  <a:lnTo>
                    <a:pt x="1911096" y="402818"/>
                  </a:lnTo>
                  <a:lnTo>
                    <a:pt x="1910295" y="350977"/>
                  </a:lnTo>
                  <a:lnTo>
                    <a:pt x="1909025" y="299389"/>
                  </a:lnTo>
                  <a:lnTo>
                    <a:pt x="1907336" y="248145"/>
                  </a:lnTo>
                  <a:lnTo>
                    <a:pt x="1905304" y="197319"/>
                  </a:lnTo>
                  <a:lnTo>
                    <a:pt x="1902955" y="147002"/>
                  </a:lnTo>
                  <a:lnTo>
                    <a:pt x="1897545" y="48260"/>
                  </a:lnTo>
                  <a:lnTo>
                    <a:pt x="1894598" y="0"/>
                  </a:lnTo>
                  <a:lnTo>
                    <a:pt x="0" y="0"/>
                  </a:lnTo>
                  <a:lnTo>
                    <a:pt x="0" y="2081606"/>
                  </a:lnTo>
                  <a:lnTo>
                    <a:pt x="31318" y="2100135"/>
                  </a:lnTo>
                  <a:lnTo>
                    <a:pt x="92633" y="2131657"/>
                  </a:lnTo>
                  <a:lnTo>
                    <a:pt x="154635" y="2156828"/>
                  </a:lnTo>
                  <a:lnTo>
                    <a:pt x="217932" y="2175345"/>
                  </a:lnTo>
                  <a:lnTo>
                    <a:pt x="283121" y="2186927"/>
                  </a:lnTo>
                  <a:lnTo>
                    <a:pt x="350786" y="2191296"/>
                  </a:lnTo>
                  <a:lnTo>
                    <a:pt x="385737" y="2190686"/>
                  </a:lnTo>
                  <a:lnTo>
                    <a:pt x="458241" y="2183663"/>
                  </a:lnTo>
                  <a:lnTo>
                    <a:pt x="495935" y="2177199"/>
                  </a:lnTo>
                  <a:lnTo>
                    <a:pt x="534708" y="2168702"/>
                  </a:lnTo>
                  <a:lnTo>
                    <a:pt x="574611" y="2158161"/>
                  </a:lnTo>
                  <a:lnTo>
                    <a:pt x="615734" y="2145512"/>
                  </a:lnTo>
                  <a:lnTo>
                    <a:pt x="658139" y="2130729"/>
                  </a:lnTo>
                  <a:lnTo>
                    <a:pt x="701916" y="2113788"/>
                  </a:lnTo>
                  <a:lnTo>
                    <a:pt x="747128" y="2094636"/>
                  </a:lnTo>
                  <a:lnTo>
                    <a:pt x="793838" y="2073249"/>
                  </a:lnTo>
                  <a:lnTo>
                    <a:pt x="842149" y="2049589"/>
                  </a:lnTo>
                  <a:lnTo>
                    <a:pt x="892111" y="2023605"/>
                  </a:lnTo>
                  <a:lnTo>
                    <a:pt x="943813" y="1995284"/>
                  </a:lnTo>
                  <a:lnTo>
                    <a:pt x="997318" y="1964563"/>
                  </a:lnTo>
                  <a:lnTo>
                    <a:pt x="1052703" y="1931428"/>
                  </a:lnTo>
                  <a:lnTo>
                    <a:pt x="1110056" y="1895843"/>
                  </a:lnTo>
                  <a:lnTo>
                    <a:pt x="1169428" y="1857756"/>
                  </a:lnTo>
                  <a:lnTo>
                    <a:pt x="1230909" y="1817141"/>
                  </a:lnTo>
                  <a:lnTo>
                    <a:pt x="1294574" y="1773974"/>
                  </a:lnTo>
                  <a:lnTo>
                    <a:pt x="1360487" y="1728190"/>
                  </a:lnTo>
                  <a:lnTo>
                    <a:pt x="1428737" y="1679765"/>
                  </a:lnTo>
                  <a:lnTo>
                    <a:pt x="1499387" y="1628673"/>
                  </a:lnTo>
                  <a:lnTo>
                    <a:pt x="1534629" y="1607007"/>
                  </a:lnTo>
                  <a:lnTo>
                    <a:pt x="1567891" y="1583080"/>
                  </a:lnTo>
                  <a:lnTo>
                    <a:pt x="1599247" y="1556994"/>
                  </a:lnTo>
                  <a:lnTo>
                    <a:pt x="1628724" y="1528838"/>
                  </a:lnTo>
                  <a:lnTo>
                    <a:pt x="1656397" y="1498701"/>
                  </a:lnTo>
                  <a:lnTo>
                    <a:pt x="1682305" y="1466646"/>
                  </a:lnTo>
                  <a:lnTo>
                    <a:pt x="1706499" y="1432788"/>
                  </a:lnTo>
                  <a:lnTo>
                    <a:pt x="1729028" y="1397190"/>
                  </a:lnTo>
                  <a:lnTo>
                    <a:pt x="1749958" y="1359954"/>
                  </a:lnTo>
                  <a:lnTo>
                    <a:pt x="1769325" y="1321168"/>
                  </a:lnTo>
                  <a:lnTo>
                    <a:pt x="1787194" y="1280896"/>
                  </a:lnTo>
                  <a:lnTo>
                    <a:pt x="1803615" y="1239253"/>
                  </a:lnTo>
                  <a:lnTo>
                    <a:pt x="1818640" y="1196301"/>
                  </a:lnTo>
                  <a:lnTo>
                    <a:pt x="1832305" y="1152144"/>
                  </a:lnTo>
                  <a:lnTo>
                    <a:pt x="1844687" y="1106855"/>
                  </a:lnTo>
                  <a:lnTo>
                    <a:pt x="1855812" y="1060526"/>
                  </a:lnTo>
                  <a:lnTo>
                    <a:pt x="1865757" y="1013244"/>
                  </a:lnTo>
                  <a:lnTo>
                    <a:pt x="1874558" y="965085"/>
                  </a:lnTo>
                  <a:lnTo>
                    <a:pt x="1882279" y="916152"/>
                  </a:lnTo>
                  <a:lnTo>
                    <a:pt x="1888959" y="866533"/>
                  </a:lnTo>
                  <a:lnTo>
                    <a:pt x="1894662" y="816292"/>
                  </a:lnTo>
                  <a:lnTo>
                    <a:pt x="1899424" y="765530"/>
                  </a:lnTo>
                  <a:lnTo>
                    <a:pt x="1903310" y="714336"/>
                  </a:lnTo>
                  <a:lnTo>
                    <a:pt x="1906371" y="662787"/>
                  </a:lnTo>
                  <a:lnTo>
                    <a:pt x="1908657" y="610984"/>
                  </a:lnTo>
                  <a:lnTo>
                    <a:pt x="1910232" y="558990"/>
                  </a:lnTo>
                  <a:lnTo>
                    <a:pt x="1911121" y="506907"/>
                  </a:lnTo>
                  <a:lnTo>
                    <a:pt x="1911388" y="454825"/>
                  </a:lnTo>
                  <a:close/>
                </a:path>
              </a:pathLst>
            </a:custGeom>
            <a:solidFill>
              <a:srgbClr val="97C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7099"/>
              <a:ext cx="2480310" cy="3713479"/>
            </a:xfrm>
            <a:custGeom>
              <a:avLst/>
              <a:gdLst/>
              <a:ahLst/>
              <a:cxnLst/>
              <a:rect l="l" t="t" r="r" b="b"/>
              <a:pathLst>
                <a:path w="2480310" h="3713479">
                  <a:moveTo>
                    <a:pt x="1030008" y="2993364"/>
                  </a:moveTo>
                  <a:lnTo>
                    <a:pt x="1010704" y="2944787"/>
                  </a:lnTo>
                  <a:lnTo>
                    <a:pt x="962901" y="2910941"/>
                  </a:lnTo>
                  <a:lnTo>
                    <a:pt x="891692" y="2889529"/>
                  </a:lnTo>
                  <a:lnTo>
                    <a:pt x="848918" y="2882785"/>
                  </a:lnTo>
                  <a:lnTo>
                    <a:pt x="802208" y="2878290"/>
                  </a:lnTo>
                  <a:lnTo>
                    <a:pt x="752195" y="2875762"/>
                  </a:lnTo>
                  <a:lnTo>
                    <a:pt x="699541" y="2874937"/>
                  </a:lnTo>
                  <a:lnTo>
                    <a:pt x="644867" y="2875496"/>
                  </a:lnTo>
                  <a:lnTo>
                    <a:pt x="588810" y="2877185"/>
                  </a:lnTo>
                  <a:lnTo>
                    <a:pt x="532028" y="2879712"/>
                  </a:lnTo>
                  <a:lnTo>
                    <a:pt x="475145" y="2882773"/>
                  </a:lnTo>
                  <a:lnTo>
                    <a:pt x="310286" y="2892437"/>
                  </a:lnTo>
                  <a:lnTo>
                    <a:pt x="259397" y="2894863"/>
                  </a:lnTo>
                  <a:lnTo>
                    <a:pt x="211594" y="2896412"/>
                  </a:lnTo>
                  <a:lnTo>
                    <a:pt x="167538" y="2896806"/>
                  </a:lnTo>
                  <a:lnTo>
                    <a:pt x="127850" y="2895765"/>
                  </a:lnTo>
                  <a:lnTo>
                    <a:pt x="93179" y="2892983"/>
                  </a:lnTo>
                  <a:lnTo>
                    <a:pt x="64160" y="2888208"/>
                  </a:lnTo>
                  <a:lnTo>
                    <a:pt x="62534" y="2870225"/>
                  </a:lnTo>
                  <a:lnTo>
                    <a:pt x="77609" y="2845460"/>
                  </a:lnTo>
                  <a:lnTo>
                    <a:pt x="105575" y="2815501"/>
                  </a:lnTo>
                  <a:lnTo>
                    <a:pt x="142595" y="2781985"/>
                  </a:lnTo>
                  <a:lnTo>
                    <a:pt x="184810" y="2746489"/>
                  </a:lnTo>
                  <a:lnTo>
                    <a:pt x="228384" y="2710637"/>
                  </a:lnTo>
                  <a:lnTo>
                    <a:pt x="269506" y="2676029"/>
                  </a:lnTo>
                  <a:lnTo>
                    <a:pt x="304304" y="2644279"/>
                  </a:lnTo>
                  <a:lnTo>
                    <a:pt x="328968" y="2617000"/>
                  </a:lnTo>
                  <a:lnTo>
                    <a:pt x="354317" y="2592692"/>
                  </a:lnTo>
                  <a:lnTo>
                    <a:pt x="416369" y="2539174"/>
                  </a:lnTo>
                  <a:lnTo>
                    <a:pt x="447319" y="2510485"/>
                  </a:lnTo>
                  <a:lnTo>
                    <a:pt x="474370" y="2480843"/>
                  </a:lnTo>
                  <a:lnTo>
                    <a:pt x="505333" y="2419794"/>
                  </a:lnTo>
                  <a:lnTo>
                    <a:pt x="503466" y="2388895"/>
                  </a:lnTo>
                  <a:lnTo>
                    <a:pt x="486219" y="2358085"/>
                  </a:lnTo>
                  <a:lnTo>
                    <a:pt x="450697" y="2327630"/>
                  </a:lnTo>
                  <a:lnTo>
                    <a:pt x="431380" y="2318474"/>
                  </a:lnTo>
                  <a:lnTo>
                    <a:pt x="410819" y="2314879"/>
                  </a:lnTo>
                  <a:lnTo>
                    <a:pt x="389153" y="2316391"/>
                  </a:lnTo>
                  <a:lnTo>
                    <a:pt x="343166" y="2332685"/>
                  </a:lnTo>
                  <a:lnTo>
                    <a:pt x="294640" y="2363432"/>
                  </a:lnTo>
                  <a:lnTo>
                    <a:pt x="244843" y="2404732"/>
                  </a:lnTo>
                  <a:lnTo>
                    <a:pt x="194995" y="2452662"/>
                  </a:lnTo>
                  <a:lnTo>
                    <a:pt x="78308" y="2575750"/>
                  </a:lnTo>
                  <a:lnTo>
                    <a:pt x="57556" y="2597010"/>
                  </a:lnTo>
                  <a:lnTo>
                    <a:pt x="38049" y="2616022"/>
                  </a:lnTo>
                  <a:lnTo>
                    <a:pt x="19913" y="2632265"/>
                  </a:lnTo>
                  <a:lnTo>
                    <a:pt x="3327" y="2645283"/>
                  </a:lnTo>
                  <a:lnTo>
                    <a:pt x="0" y="2647353"/>
                  </a:lnTo>
                  <a:lnTo>
                    <a:pt x="0" y="3260699"/>
                  </a:lnTo>
                  <a:lnTo>
                    <a:pt x="47739" y="3308667"/>
                  </a:lnTo>
                  <a:lnTo>
                    <a:pt x="98691" y="3366973"/>
                  </a:lnTo>
                  <a:lnTo>
                    <a:pt x="182473" y="3467062"/>
                  </a:lnTo>
                  <a:lnTo>
                    <a:pt x="211594" y="3501364"/>
                  </a:lnTo>
                  <a:lnTo>
                    <a:pt x="240969" y="3535121"/>
                  </a:lnTo>
                  <a:lnTo>
                    <a:pt x="270433" y="3567709"/>
                  </a:lnTo>
                  <a:lnTo>
                    <a:pt x="299770" y="3598532"/>
                  </a:lnTo>
                  <a:lnTo>
                    <a:pt x="328790" y="3626967"/>
                  </a:lnTo>
                  <a:lnTo>
                    <a:pt x="357301" y="3652418"/>
                  </a:lnTo>
                  <a:lnTo>
                    <a:pt x="412013" y="3691890"/>
                  </a:lnTo>
                  <a:lnTo>
                    <a:pt x="462368" y="3712083"/>
                  </a:lnTo>
                  <a:lnTo>
                    <a:pt x="485419" y="3713416"/>
                  </a:lnTo>
                  <a:lnTo>
                    <a:pt x="506793" y="3708095"/>
                  </a:lnTo>
                  <a:lnTo>
                    <a:pt x="526300" y="3695522"/>
                  </a:lnTo>
                  <a:lnTo>
                    <a:pt x="543737" y="3675062"/>
                  </a:lnTo>
                  <a:lnTo>
                    <a:pt x="558914" y="3646119"/>
                  </a:lnTo>
                  <a:lnTo>
                    <a:pt x="571639" y="3608095"/>
                  </a:lnTo>
                  <a:lnTo>
                    <a:pt x="552792" y="3567480"/>
                  </a:lnTo>
                  <a:lnTo>
                    <a:pt x="527405" y="3526802"/>
                  </a:lnTo>
                  <a:lnTo>
                    <a:pt x="496646" y="3486213"/>
                  </a:lnTo>
                  <a:lnTo>
                    <a:pt x="461695" y="3445853"/>
                  </a:lnTo>
                  <a:lnTo>
                    <a:pt x="423722" y="3405873"/>
                  </a:lnTo>
                  <a:lnTo>
                    <a:pt x="383882" y="3366439"/>
                  </a:lnTo>
                  <a:lnTo>
                    <a:pt x="343357" y="3327679"/>
                  </a:lnTo>
                  <a:lnTo>
                    <a:pt x="303288" y="3289744"/>
                  </a:lnTo>
                  <a:lnTo>
                    <a:pt x="264883" y="3252800"/>
                  </a:lnTo>
                  <a:lnTo>
                    <a:pt x="229273" y="3216986"/>
                  </a:lnTo>
                  <a:lnTo>
                    <a:pt x="197650" y="3182455"/>
                  </a:lnTo>
                  <a:lnTo>
                    <a:pt x="171170" y="3149358"/>
                  </a:lnTo>
                  <a:lnTo>
                    <a:pt x="138315" y="3088043"/>
                  </a:lnTo>
                  <a:lnTo>
                    <a:pt x="170434" y="3082887"/>
                  </a:lnTo>
                  <a:lnTo>
                    <a:pt x="207645" y="3080067"/>
                  </a:lnTo>
                  <a:lnTo>
                    <a:pt x="249326" y="3079229"/>
                  </a:lnTo>
                  <a:lnTo>
                    <a:pt x="294817" y="3080016"/>
                  </a:lnTo>
                  <a:lnTo>
                    <a:pt x="343484" y="3082048"/>
                  </a:lnTo>
                  <a:lnTo>
                    <a:pt x="394677" y="3084995"/>
                  </a:lnTo>
                  <a:lnTo>
                    <a:pt x="557047" y="3095637"/>
                  </a:lnTo>
                  <a:lnTo>
                    <a:pt x="611962" y="3098609"/>
                  </a:lnTo>
                  <a:lnTo>
                    <a:pt x="666191" y="3100667"/>
                  </a:lnTo>
                  <a:lnTo>
                    <a:pt x="719099" y="3101492"/>
                  </a:lnTo>
                  <a:lnTo>
                    <a:pt x="770051" y="3100705"/>
                  </a:lnTo>
                  <a:lnTo>
                    <a:pt x="818400" y="3097936"/>
                  </a:lnTo>
                  <a:lnTo>
                    <a:pt x="863498" y="3092856"/>
                  </a:lnTo>
                  <a:lnTo>
                    <a:pt x="904709" y="3085071"/>
                  </a:lnTo>
                  <a:lnTo>
                    <a:pt x="941400" y="3074263"/>
                  </a:lnTo>
                  <a:lnTo>
                    <a:pt x="998613" y="3042056"/>
                  </a:lnTo>
                  <a:lnTo>
                    <a:pt x="1017866" y="3019945"/>
                  </a:lnTo>
                  <a:lnTo>
                    <a:pt x="1030008" y="2993364"/>
                  </a:lnTo>
                  <a:close/>
                </a:path>
                <a:path w="2480310" h="3713479">
                  <a:moveTo>
                    <a:pt x="2479865" y="335495"/>
                  </a:moveTo>
                  <a:lnTo>
                    <a:pt x="2478913" y="292976"/>
                  </a:lnTo>
                  <a:lnTo>
                    <a:pt x="2476030" y="250571"/>
                  </a:lnTo>
                  <a:lnTo>
                    <a:pt x="2471191" y="208292"/>
                  </a:lnTo>
                  <a:lnTo>
                    <a:pt x="2464384" y="166179"/>
                  </a:lnTo>
                  <a:lnTo>
                    <a:pt x="2455570" y="124269"/>
                  </a:lnTo>
                  <a:lnTo>
                    <a:pt x="2444686" y="82435"/>
                  </a:lnTo>
                  <a:lnTo>
                    <a:pt x="2431834" y="41135"/>
                  </a:lnTo>
                  <a:lnTo>
                    <a:pt x="2416848" y="0"/>
                  </a:lnTo>
                  <a:lnTo>
                    <a:pt x="2390292" y="0"/>
                  </a:lnTo>
                  <a:lnTo>
                    <a:pt x="2408263" y="41338"/>
                  </a:lnTo>
                  <a:lnTo>
                    <a:pt x="2423985" y="82575"/>
                  </a:lnTo>
                  <a:lnTo>
                    <a:pt x="2437371" y="123266"/>
                  </a:lnTo>
                  <a:lnTo>
                    <a:pt x="2448598" y="163855"/>
                  </a:lnTo>
                  <a:lnTo>
                    <a:pt x="2457678" y="204177"/>
                  </a:lnTo>
                  <a:lnTo>
                    <a:pt x="2464651" y="244233"/>
                  </a:lnTo>
                  <a:lnTo>
                    <a:pt x="2469553" y="284022"/>
                  </a:lnTo>
                  <a:lnTo>
                    <a:pt x="2472448" y="323557"/>
                  </a:lnTo>
                  <a:lnTo>
                    <a:pt x="2473388" y="362813"/>
                  </a:lnTo>
                  <a:lnTo>
                    <a:pt x="2472398" y="401789"/>
                  </a:lnTo>
                  <a:lnTo>
                    <a:pt x="2469527" y="440499"/>
                  </a:lnTo>
                  <a:lnTo>
                    <a:pt x="2464841" y="478929"/>
                  </a:lnTo>
                  <a:lnTo>
                    <a:pt x="2458377" y="517080"/>
                  </a:lnTo>
                  <a:lnTo>
                    <a:pt x="2450173" y="554939"/>
                  </a:lnTo>
                  <a:lnTo>
                    <a:pt x="2440279" y="592518"/>
                  </a:lnTo>
                  <a:lnTo>
                    <a:pt x="2428748" y="629805"/>
                  </a:lnTo>
                  <a:lnTo>
                    <a:pt x="2415616" y="666813"/>
                  </a:lnTo>
                  <a:lnTo>
                    <a:pt x="2400947" y="703516"/>
                  </a:lnTo>
                  <a:lnTo>
                    <a:pt x="2384768" y="739927"/>
                  </a:lnTo>
                  <a:lnTo>
                    <a:pt x="2367140" y="776046"/>
                  </a:lnTo>
                  <a:lnTo>
                    <a:pt x="2348103" y="811847"/>
                  </a:lnTo>
                  <a:lnTo>
                    <a:pt x="2327706" y="847356"/>
                  </a:lnTo>
                  <a:lnTo>
                    <a:pt x="2305989" y="882561"/>
                  </a:lnTo>
                  <a:lnTo>
                    <a:pt x="2283002" y="917448"/>
                  </a:lnTo>
                  <a:lnTo>
                    <a:pt x="2258796" y="952030"/>
                  </a:lnTo>
                  <a:lnTo>
                    <a:pt x="2233422" y="986294"/>
                  </a:lnTo>
                  <a:lnTo>
                    <a:pt x="2206917" y="1020241"/>
                  </a:lnTo>
                  <a:lnTo>
                    <a:pt x="2179320" y="1053871"/>
                  </a:lnTo>
                  <a:lnTo>
                    <a:pt x="2150707" y="1087170"/>
                  </a:lnTo>
                  <a:lnTo>
                    <a:pt x="2121090" y="1120152"/>
                  </a:lnTo>
                  <a:lnTo>
                    <a:pt x="2090534" y="1152804"/>
                  </a:lnTo>
                  <a:lnTo>
                    <a:pt x="2059076" y="1185138"/>
                  </a:lnTo>
                  <a:lnTo>
                    <a:pt x="2026780" y="1217129"/>
                  </a:lnTo>
                  <a:lnTo>
                    <a:pt x="1993671" y="1248778"/>
                  </a:lnTo>
                  <a:lnTo>
                    <a:pt x="1959813" y="1280096"/>
                  </a:lnTo>
                  <a:lnTo>
                    <a:pt x="1925243" y="1311084"/>
                  </a:lnTo>
                  <a:lnTo>
                    <a:pt x="1890014" y="1341716"/>
                  </a:lnTo>
                  <a:lnTo>
                    <a:pt x="1854174" y="1372006"/>
                  </a:lnTo>
                  <a:lnTo>
                    <a:pt x="1817751" y="1401953"/>
                  </a:lnTo>
                  <a:lnTo>
                    <a:pt x="1780806" y="1431544"/>
                  </a:lnTo>
                  <a:lnTo>
                    <a:pt x="1743392" y="1460779"/>
                  </a:lnTo>
                  <a:lnTo>
                    <a:pt x="1705546" y="1489671"/>
                  </a:lnTo>
                  <a:lnTo>
                    <a:pt x="1667319" y="1518196"/>
                  </a:lnTo>
                  <a:lnTo>
                    <a:pt x="1628749" y="1546364"/>
                  </a:lnTo>
                  <a:lnTo>
                    <a:pt x="1589887" y="1574165"/>
                  </a:lnTo>
                  <a:lnTo>
                    <a:pt x="1550784" y="1601597"/>
                  </a:lnTo>
                  <a:lnTo>
                    <a:pt x="1511490" y="1628660"/>
                  </a:lnTo>
                  <a:lnTo>
                    <a:pt x="1472044" y="1655356"/>
                  </a:lnTo>
                  <a:lnTo>
                    <a:pt x="1432483" y="1681683"/>
                  </a:lnTo>
                  <a:lnTo>
                    <a:pt x="1392872" y="1707629"/>
                  </a:lnTo>
                  <a:lnTo>
                    <a:pt x="1313662" y="1758378"/>
                  </a:lnTo>
                  <a:lnTo>
                    <a:pt x="1234782" y="1807591"/>
                  </a:lnTo>
                  <a:lnTo>
                    <a:pt x="1156601" y="1855241"/>
                  </a:lnTo>
                  <a:lnTo>
                    <a:pt x="1041463" y="1923770"/>
                  </a:lnTo>
                  <a:lnTo>
                    <a:pt x="789266" y="2069452"/>
                  </a:lnTo>
                  <a:lnTo>
                    <a:pt x="740435" y="2098573"/>
                  </a:lnTo>
                  <a:lnTo>
                    <a:pt x="691883" y="2124214"/>
                  </a:lnTo>
                  <a:lnTo>
                    <a:pt x="643305" y="2146604"/>
                  </a:lnTo>
                  <a:lnTo>
                    <a:pt x="594829" y="2165794"/>
                  </a:lnTo>
                  <a:lnTo>
                    <a:pt x="546506" y="2181847"/>
                  </a:lnTo>
                  <a:lnTo>
                    <a:pt x="498335" y="2194864"/>
                  </a:lnTo>
                  <a:lnTo>
                    <a:pt x="450367" y="2204910"/>
                  </a:lnTo>
                  <a:lnTo>
                    <a:pt x="402602" y="2212098"/>
                  </a:lnTo>
                  <a:lnTo>
                    <a:pt x="355092" y="2216480"/>
                  </a:lnTo>
                  <a:lnTo>
                    <a:pt x="307848" y="2218169"/>
                  </a:lnTo>
                  <a:lnTo>
                    <a:pt x="260908" y="2217242"/>
                  </a:lnTo>
                  <a:lnTo>
                    <a:pt x="214287" y="2213775"/>
                  </a:lnTo>
                  <a:lnTo>
                    <a:pt x="168021" y="2207857"/>
                  </a:lnTo>
                  <a:lnTo>
                    <a:pt x="122123" y="2199563"/>
                  </a:lnTo>
                  <a:lnTo>
                    <a:pt x="76631" y="2188997"/>
                  </a:lnTo>
                  <a:lnTo>
                    <a:pt x="31572" y="2176234"/>
                  </a:lnTo>
                  <a:lnTo>
                    <a:pt x="0" y="2165705"/>
                  </a:lnTo>
                  <a:lnTo>
                    <a:pt x="0" y="2193950"/>
                  </a:lnTo>
                  <a:lnTo>
                    <a:pt x="46558" y="2207984"/>
                  </a:lnTo>
                  <a:lnTo>
                    <a:pt x="96075" y="2220366"/>
                  </a:lnTo>
                  <a:lnTo>
                    <a:pt x="146583" y="2230412"/>
                  </a:lnTo>
                  <a:lnTo>
                    <a:pt x="198107" y="2238044"/>
                  </a:lnTo>
                  <a:lnTo>
                    <a:pt x="250634" y="2243163"/>
                  </a:lnTo>
                  <a:lnTo>
                    <a:pt x="304190" y="2245677"/>
                  </a:lnTo>
                  <a:lnTo>
                    <a:pt x="358775" y="2245499"/>
                  </a:lnTo>
                  <a:lnTo>
                    <a:pt x="414401" y="2242540"/>
                  </a:lnTo>
                  <a:lnTo>
                    <a:pt x="463765" y="2229231"/>
                  </a:lnTo>
                  <a:lnTo>
                    <a:pt x="500151" y="2218169"/>
                  </a:lnTo>
                  <a:lnTo>
                    <a:pt x="512457" y="2214435"/>
                  </a:lnTo>
                  <a:lnTo>
                    <a:pt x="560514" y="2198205"/>
                  </a:lnTo>
                  <a:lnTo>
                    <a:pt x="607974" y="2180640"/>
                  </a:lnTo>
                  <a:lnTo>
                    <a:pt x="654862" y="2161819"/>
                  </a:lnTo>
                  <a:lnTo>
                    <a:pt x="701217" y="2141817"/>
                  </a:lnTo>
                  <a:lnTo>
                    <a:pt x="747064" y="2120709"/>
                  </a:lnTo>
                  <a:lnTo>
                    <a:pt x="792543" y="2098522"/>
                  </a:lnTo>
                  <a:lnTo>
                    <a:pt x="837361" y="2075510"/>
                  </a:lnTo>
                  <a:lnTo>
                    <a:pt x="881875" y="2051570"/>
                  </a:lnTo>
                  <a:lnTo>
                    <a:pt x="926020" y="2026843"/>
                  </a:lnTo>
                  <a:lnTo>
                    <a:pt x="969810" y="2001431"/>
                  </a:lnTo>
                  <a:lnTo>
                    <a:pt x="1013282" y="1975370"/>
                  </a:lnTo>
                  <a:lnTo>
                    <a:pt x="1056474" y="1948776"/>
                  </a:lnTo>
                  <a:lnTo>
                    <a:pt x="1099400" y="1921725"/>
                  </a:lnTo>
                  <a:lnTo>
                    <a:pt x="1142123" y="1894281"/>
                  </a:lnTo>
                  <a:lnTo>
                    <a:pt x="1479727" y="1670354"/>
                  </a:lnTo>
                  <a:lnTo>
                    <a:pt x="1521891" y="1643024"/>
                  </a:lnTo>
                  <a:lnTo>
                    <a:pt x="1564144" y="1616087"/>
                  </a:lnTo>
                  <a:lnTo>
                    <a:pt x="1606537" y="1589646"/>
                  </a:lnTo>
                  <a:lnTo>
                    <a:pt x="1649082" y="1563776"/>
                  </a:lnTo>
                  <a:lnTo>
                    <a:pt x="1691817" y="1538554"/>
                  </a:lnTo>
                  <a:lnTo>
                    <a:pt x="1738033" y="1507947"/>
                  </a:lnTo>
                  <a:lnTo>
                    <a:pt x="1783105" y="1476514"/>
                  </a:lnTo>
                  <a:lnTo>
                    <a:pt x="1827009" y="1444256"/>
                  </a:lnTo>
                  <a:lnTo>
                    <a:pt x="1869732" y="1411224"/>
                  </a:lnTo>
                  <a:lnTo>
                    <a:pt x="1911223" y="1377442"/>
                  </a:lnTo>
                  <a:lnTo>
                    <a:pt x="1951482" y="1342936"/>
                  </a:lnTo>
                  <a:lnTo>
                    <a:pt x="1990471" y="1307731"/>
                  </a:lnTo>
                  <a:lnTo>
                    <a:pt x="2028164" y="1271879"/>
                  </a:lnTo>
                  <a:lnTo>
                    <a:pt x="2064537" y="1235392"/>
                  </a:lnTo>
                  <a:lnTo>
                    <a:pt x="2099576" y="1198308"/>
                  </a:lnTo>
                  <a:lnTo>
                    <a:pt x="2133231" y="1160665"/>
                  </a:lnTo>
                  <a:lnTo>
                    <a:pt x="2165502" y="1122476"/>
                  </a:lnTo>
                  <a:lnTo>
                    <a:pt x="2196350" y="1083779"/>
                  </a:lnTo>
                  <a:lnTo>
                    <a:pt x="2225751" y="1044613"/>
                  </a:lnTo>
                  <a:lnTo>
                    <a:pt x="2253678" y="1005001"/>
                  </a:lnTo>
                  <a:lnTo>
                    <a:pt x="2280120" y="964971"/>
                  </a:lnTo>
                  <a:lnTo>
                    <a:pt x="2305037" y="924560"/>
                  </a:lnTo>
                  <a:lnTo>
                    <a:pt x="2328392" y="883793"/>
                  </a:lnTo>
                  <a:lnTo>
                    <a:pt x="2350198" y="842695"/>
                  </a:lnTo>
                  <a:lnTo>
                    <a:pt x="2370391" y="801319"/>
                  </a:lnTo>
                  <a:lnTo>
                    <a:pt x="2388959" y="759663"/>
                  </a:lnTo>
                  <a:lnTo>
                    <a:pt x="2405888" y="717791"/>
                  </a:lnTo>
                  <a:lnTo>
                    <a:pt x="2421140" y="675716"/>
                  </a:lnTo>
                  <a:lnTo>
                    <a:pt x="2434691" y="633463"/>
                  </a:lnTo>
                  <a:lnTo>
                    <a:pt x="2446528" y="591070"/>
                  </a:lnTo>
                  <a:lnTo>
                    <a:pt x="2456599" y="548563"/>
                  </a:lnTo>
                  <a:lnTo>
                    <a:pt x="2464905" y="505993"/>
                  </a:lnTo>
                  <a:lnTo>
                    <a:pt x="2471407" y="463359"/>
                  </a:lnTo>
                  <a:lnTo>
                    <a:pt x="2476081" y="420712"/>
                  </a:lnTo>
                  <a:lnTo>
                    <a:pt x="2478913" y="378091"/>
                  </a:lnTo>
                  <a:lnTo>
                    <a:pt x="2479865" y="335495"/>
                  </a:lnTo>
                  <a:close/>
                </a:path>
              </a:pathLst>
            </a:custGeom>
            <a:solidFill>
              <a:srgbClr val="3425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11366300" y="5426847"/>
            <a:ext cx="2063750" cy="2132330"/>
          </a:xfrm>
          <a:custGeom>
            <a:avLst/>
            <a:gdLst/>
            <a:ahLst/>
            <a:cxnLst/>
            <a:rect l="l" t="t" r="r" b="b"/>
            <a:pathLst>
              <a:path w="2063750" h="2132329">
                <a:moveTo>
                  <a:pt x="2063186" y="0"/>
                </a:moveTo>
                <a:lnTo>
                  <a:pt x="1994597" y="8225"/>
                </a:lnTo>
                <a:lnTo>
                  <a:pt x="1949046" y="17255"/>
                </a:lnTo>
                <a:lnTo>
                  <a:pt x="1904155" y="28960"/>
                </a:lnTo>
                <a:lnTo>
                  <a:pt x="1860164" y="43368"/>
                </a:lnTo>
                <a:lnTo>
                  <a:pt x="1817315" y="60506"/>
                </a:lnTo>
                <a:lnTo>
                  <a:pt x="1775848" y="80402"/>
                </a:lnTo>
                <a:lnTo>
                  <a:pt x="1736004" y="103083"/>
                </a:lnTo>
                <a:lnTo>
                  <a:pt x="1698024" y="128578"/>
                </a:lnTo>
                <a:lnTo>
                  <a:pt x="1662149" y="156913"/>
                </a:lnTo>
                <a:lnTo>
                  <a:pt x="1628619" y="188115"/>
                </a:lnTo>
                <a:lnTo>
                  <a:pt x="1597675" y="222214"/>
                </a:lnTo>
                <a:lnTo>
                  <a:pt x="1569559" y="259235"/>
                </a:lnTo>
                <a:lnTo>
                  <a:pt x="1544510" y="299207"/>
                </a:lnTo>
                <a:lnTo>
                  <a:pt x="1522770" y="342157"/>
                </a:lnTo>
                <a:lnTo>
                  <a:pt x="1504580" y="388113"/>
                </a:lnTo>
                <a:lnTo>
                  <a:pt x="1490180" y="437102"/>
                </a:lnTo>
                <a:lnTo>
                  <a:pt x="1473580" y="483191"/>
                </a:lnTo>
                <a:lnTo>
                  <a:pt x="1453716" y="528312"/>
                </a:lnTo>
                <a:lnTo>
                  <a:pt x="1430007" y="570923"/>
                </a:lnTo>
                <a:lnTo>
                  <a:pt x="1401869" y="609478"/>
                </a:lnTo>
                <a:lnTo>
                  <a:pt x="1368719" y="642435"/>
                </a:lnTo>
                <a:lnTo>
                  <a:pt x="1329974" y="668248"/>
                </a:lnTo>
                <a:lnTo>
                  <a:pt x="1285050" y="685375"/>
                </a:lnTo>
                <a:lnTo>
                  <a:pt x="1239383" y="695936"/>
                </a:lnTo>
                <a:lnTo>
                  <a:pt x="1193222" y="703239"/>
                </a:lnTo>
                <a:lnTo>
                  <a:pt x="1100381" y="714154"/>
                </a:lnTo>
                <a:lnTo>
                  <a:pt x="1054182" y="720810"/>
                </a:lnTo>
                <a:lnTo>
                  <a:pt x="1008453" y="730293"/>
                </a:lnTo>
                <a:lnTo>
                  <a:pt x="963435" y="744125"/>
                </a:lnTo>
                <a:lnTo>
                  <a:pt x="919837" y="759949"/>
                </a:lnTo>
                <a:lnTo>
                  <a:pt x="877470" y="780015"/>
                </a:lnTo>
                <a:lnTo>
                  <a:pt x="836832" y="804102"/>
                </a:lnTo>
                <a:lnTo>
                  <a:pt x="798422" y="831990"/>
                </a:lnTo>
                <a:lnTo>
                  <a:pt x="762740" y="863459"/>
                </a:lnTo>
                <a:lnTo>
                  <a:pt x="730285" y="898290"/>
                </a:lnTo>
                <a:lnTo>
                  <a:pt x="701556" y="936262"/>
                </a:lnTo>
                <a:lnTo>
                  <a:pt x="677052" y="977155"/>
                </a:lnTo>
                <a:lnTo>
                  <a:pt x="657272" y="1020749"/>
                </a:lnTo>
                <a:lnTo>
                  <a:pt x="642715" y="1066823"/>
                </a:lnTo>
                <a:lnTo>
                  <a:pt x="633880" y="1115159"/>
                </a:lnTo>
                <a:lnTo>
                  <a:pt x="631267" y="1165536"/>
                </a:lnTo>
                <a:lnTo>
                  <a:pt x="632457" y="1216807"/>
                </a:lnTo>
                <a:lnTo>
                  <a:pt x="635741" y="1268048"/>
                </a:lnTo>
                <a:lnTo>
                  <a:pt x="638878" y="1319252"/>
                </a:lnTo>
                <a:lnTo>
                  <a:pt x="639632" y="1370411"/>
                </a:lnTo>
                <a:lnTo>
                  <a:pt x="635763" y="1421517"/>
                </a:lnTo>
                <a:lnTo>
                  <a:pt x="625921" y="1469090"/>
                </a:lnTo>
                <a:lnTo>
                  <a:pt x="607970" y="1510039"/>
                </a:lnTo>
                <a:lnTo>
                  <a:pt x="583116" y="1545130"/>
                </a:lnTo>
                <a:lnTo>
                  <a:pt x="552567" y="1575132"/>
                </a:lnTo>
                <a:lnTo>
                  <a:pt x="517530" y="1600813"/>
                </a:lnTo>
                <a:lnTo>
                  <a:pt x="479214" y="1622940"/>
                </a:lnTo>
                <a:lnTo>
                  <a:pt x="438824" y="1642283"/>
                </a:lnTo>
                <a:lnTo>
                  <a:pt x="397570" y="1659608"/>
                </a:lnTo>
                <a:lnTo>
                  <a:pt x="317297" y="1691278"/>
                </a:lnTo>
                <a:lnTo>
                  <a:pt x="274947" y="1711813"/>
                </a:lnTo>
                <a:lnTo>
                  <a:pt x="235540" y="1736514"/>
                </a:lnTo>
                <a:lnTo>
                  <a:pt x="199056" y="1765041"/>
                </a:lnTo>
                <a:lnTo>
                  <a:pt x="165473" y="1797051"/>
                </a:lnTo>
                <a:lnTo>
                  <a:pt x="134771" y="1832201"/>
                </a:lnTo>
                <a:lnTo>
                  <a:pt x="106929" y="1870149"/>
                </a:lnTo>
                <a:lnTo>
                  <a:pt x="81927" y="1910553"/>
                </a:lnTo>
                <a:lnTo>
                  <a:pt x="59742" y="1953071"/>
                </a:lnTo>
                <a:lnTo>
                  <a:pt x="40356" y="1997360"/>
                </a:lnTo>
                <a:lnTo>
                  <a:pt x="23746" y="2043079"/>
                </a:lnTo>
                <a:lnTo>
                  <a:pt x="9892" y="2089885"/>
                </a:lnTo>
                <a:lnTo>
                  <a:pt x="0" y="2132193"/>
                </a:lnTo>
                <a:lnTo>
                  <a:pt x="2063186" y="2132193"/>
                </a:lnTo>
                <a:lnTo>
                  <a:pt x="2063186" y="0"/>
                </a:lnTo>
                <a:close/>
              </a:path>
            </a:pathLst>
          </a:custGeom>
          <a:solidFill>
            <a:srgbClr val="6D8F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86575" y="1569585"/>
            <a:ext cx="6705600" cy="2246049"/>
          </a:xfrm>
          <a:custGeom>
            <a:avLst/>
            <a:gdLst/>
            <a:ahLst/>
            <a:cxnLst/>
            <a:rect l="l" t="t" r="r" b="b"/>
            <a:pathLst>
              <a:path w="4166234" h="1637029">
                <a:moveTo>
                  <a:pt x="158496" y="0"/>
                </a:moveTo>
                <a:lnTo>
                  <a:pt x="115955" y="7528"/>
                </a:lnTo>
                <a:lnTo>
                  <a:pt x="80837" y="30008"/>
                </a:lnTo>
                <a:lnTo>
                  <a:pt x="56731" y="64020"/>
                </a:lnTo>
                <a:lnTo>
                  <a:pt x="47231" y="106146"/>
                </a:lnTo>
                <a:lnTo>
                  <a:pt x="41498" y="319774"/>
                </a:lnTo>
                <a:lnTo>
                  <a:pt x="0" y="1524419"/>
                </a:lnTo>
                <a:lnTo>
                  <a:pt x="7342" y="1567983"/>
                </a:lnTo>
                <a:lnTo>
                  <a:pt x="30343" y="1603808"/>
                </a:lnTo>
                <a:lnTo>
                  <a:pt x="65322" y="1628090"/>
                </a:lnTo>
                <a:lnTo>
                  <a:pt x="108597" y="1637030"/>
                </a:lnTo>
                <a:lnTo>
                  <a:pt x="4057103" y="1637030"/>
                </a:lnTo>
                <a:lnTo>
                  <a:pt x="4099853" y="1628302"/>
                </a:lnTo>
                <a:lnTo>
                  <a:pt x="4134599" y="1604546"/>
                </a:lnTo>
                <a:lnTo>
                  <a:pt x="4157762" y="1569403"/>
                </a:lnTo>
                <a:lnTo>
                  <a:pt x="4165765" y="1526514"/>
                </a:lnTo>
                <a:lnTo>
                  <a:pt x="4142879" y="183603"/>
                </a:lnTo>
                <a:lnTo>
                  <a:pt x="4134088" y="142535"/>
                </a:lnTo>
                <a:lnTo>
                  <a:pt x="4111344" y="108891"/>
                </a:lnTo>
                <a:lnTo>
                  <a:pt x="4077862" y="85907"/>
                </a:lnTo>
                <a:lnTo>
                  <a:pt x="4036860" y="76822"/>
                </a:lnTo>
                <a:lnTo>
                  <a:pt x="158496" y="0"/>
                </a:lnTo>
                <a:close/>
              </a:path>
            </a:pathLst>
          </a:custGeom>
          <a:solidFill>
            <a:srgbClr val="34256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2791952" y="1836984"/>
            <a:ext cx="746125" cy="1228725"/>
            <a:chOff x="7996706" y="2819094"/>
            <a:chExt cx="746125" cy="1228725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32643" y="3241574"/>
              <a:ext cx="110058" cy="20527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8017561" y="2819095"/>
              <a:ext cx="725170" cy="1228725"/>
            </a:xfrm>
            <a:custGeom>
              <a:avLst/>
              <a:gdLst/>
              <a:ahLst/>
              <a:cxnLst/>
              <a:rect l="l" t="t" r="r" b="b"/>
              <a:pathLst>
                <a:path w="725170" h="1228725">
                  <a:moveTo>
                    <a:pt x="496519" y="686130"/>
                  </a:moveTo>
                  <a:lnTo>
                    <a:pt x="458597" y="606259"/>
                  </a:lnTo>
                  <a:lnTo>
                    <a:pt x="449897" y="608393"/>
                  </a:lnTo>
                  <a:lnTo>
                    <a:pt x="429171" y="612762"/>
                  </a:lnTo>
                  <a:lnTo>
                    <a:pt x="359981" y="629031"/>
                  </a:lnTo>
                  <a:lnTo>
                    <a:pt x="315671" y="641337"/>
                  </a:lnTo>
                  <a:lnTo>
                    <a:pt x="267652" y="656717"/>
                  </a:lnTo>
                  <a:lnTo>
                    <a:pt x="218020" y="675360"/>
                  </a:lnTo>
                  <a:lnTo>
                    <a:pt x="168859" y="697484"/>
                  </a:lnTo>
                  <a:lnTo>
                    <a:pt x="122224" y="723277"/>
                  </a:lnTo>
                  <a:lnTo>
                    <a:pt x="80213" y="752970"/>
                  </a:lnTo>
                  <a:lnTo>
                    <a:pt x="44907" y="786765"/>
                  </a:lnTo>
                  <a:lnTo>
                    <a:pt x="18376" y="824865"/>
                  </a:lnTo>
                  <a:lnTo>
                    <a:pt x="2717" y="867473"/>
                  </a:lnTo>
                  <a:lnTo>
                    <a:pt x="0" y="914793"/>
                  </a:lnTo>
                  <a:lnTo>
                    <a:pt x="1612" y="925461"/>
                  </a:lnTo>
                  <a:lnTo>
                    <a:pt x="40500" y="971842"/>
                  </a:lnTo>
                  <a:lnTo>
                    <a:pt x="72974" y="977112"/>
                  </a:lnTo>
                  <a:lnTo>
                    <a:pt x="111175" y="971524"/>
                  </a:lnTo>
                  <a:lnTo>
                    <a:pt x="153657" y="956792"/>
                  </a:lnTo>
                  <a:lnTo>
                    <a:pt x="198970" y="934656"/>
                  </a:lnTo>
                  <a:lnTo>
                    <a:pt x="245681" y="906830"/>
                  </a:lnTo>
                  <a:lnTo>
                    <a:pt x="292354" y="875042"/>
                  </a:lnTo>
                  <a:lnTo>
                    <a:pt x="337527" y="840994"/>
                  </a:lnTo>
                  <a:lnTo>
                    <a:pt x="379768" y="806437"/>
                  </a:lnTo>
                  <a:lnTo>
                    <a:pt x="417639" y="773087"/>
                  </a:lnTo>
                  <a:lnTo>
                    <a:pt x="449694" y="742645"/>
                  </a:lnTo>
                  <a:lnTo>
                    <a:pt x="490575" y="697445"/>
                  </a:lnTo>
                  <a:lnTo>
                    <a:pt x="496519" y="686130"/>
                  </a:lnTo>
                  <a:close/>
                </a:path>
                <a:path w="725170" h="1228725">
                  <a:moveTo>
                    <a:pt x="725144" y="798080"/>
                  </a:moveTo>
                  <a:lnTo>
                    <a:pt x="696798" y="759053"/>
                  </a:lnTo>
                  <a:lnTo>
                    <a:pt x="672439" y="728497"/>
                  </a:lnTo>
                  <a:lnTo>
                    <a:pt x="653846" y="708355"/>
                  </a:lnTo>
                  <a:lnTo>
                    <a:pt x="642810" y="700557"/>
                  </a:lnTo>
                  <a:lnTo>
                    <a:pt x="593064" y="721398"/>
                  </a:lnTo>
                  <a:lnTo>
                    <a:pt x="592175" y="714324"/>
                  </a:lnTo>
                  <a:lnTo>
                    <a:pt x="516343" y="673557"/>
                  </a:lnTo>
                  <a:lnTo>
                    <a:pt x="510540" y="680669"/>
                  </a:lnTo>
                  <a:lnTo>
                    <a:pt x="496341" y="697052"/>
                  </a:lnTo>
                  <a:lnTo>
                    <a:pt x="449859" y="753084"/>
                  </a:lnTo>
                  <a:lnTo>
                    <a:pt x="421182" y="790498"/>
                  </a:lnTo>
                  <a:lnTo>
                    <a:pt x="391248" y="832675"/>
                  </a:lnTo>
                  <a:lnTo>
                    <a:pt x="361873" y="878484"/>
                  </a:lnTo>
                  <a:lnTo>
                    <a:pt x="334835" y="926807"/>
                  </a:lnTo>
                  <a:lnTo>
                    <a:pt x="311924" y="976515"/>
                  </a:lnTo>
                  <a:lnTo>
                    <a:pt x="294957" y="1026490"/>
                  </a:lnTo>
                  <a:lnTo>
                    <a:pt x="285699" y="1075613"/>
                  </a:lnTo>
                  <a:lnTo>
                    <a:pt x="285940" y="1122730"/>
                  </a:lnTo>
                  <a:lnTo>
                    <a:pt x="297497" y="1166761"/>
                  </a:lnTo>
                  <a:lnTo>
                    <a:pt x="322148" y="1206538"/>
                  </a:lnTo>
                  <a:lnTo>
                    <a:pt x="356616" y="1228674"/>
                  </a:lnTo>
                  <a:lnTo>
                    <a:pt x="387108" y="1227328"/>
                  </a:lnTo>
                  <a:lnTo>
                    <a:pt x="443814" y="1183208"/>
                  </a:lnTo>
                  <a:lnTo>
                    <a:pt x="469658" y="1144993"/>
                  </a:lnTo>
                  <a:lnTo>
                    <a:pt x="493585" y="1099045"/>
                  </a:lnTo>
                  <a:lnTo>
                    <a:pt x="515404" y="1047648"/>
                  </a:lnTo>
                  <a:lnTo>
                    <a:pt x="534936" y="993089"/>
                  </a:lnTo>
                  <a:lnTo>
                    <a:pt x="552005" y="937653"/>
                  </a:lnTo>
                  <a:lnTo>
                    <a:pt x="566407" y="883615"/>
                  </a:lnTo>
                  <a:lnTo>
                    <a:pt x="577342" y="836028"/>
                  </a:lnTo>
                  <a:lnTo>
                    <a:pt x="582714" y="869315"/>
                  </a:lnTo>
                  <a:lnTo>
                    <a:pt x="594550" y="928179"/>
                  </a:lnTo>
                  <a:lnTo>
                    <a:pt x="610387" y="990168"/>
                  </a:lnTo>
                  <a:lnTo>
                    <a:pt x="630783" y="1051877"/>
                  </a:lnTo>
                  <a:lnTo>
                    <a:pt x="656323" y="1109878"/>
                  </a:lnTo>
                  <a:lnTo>
                    <a:pt x="687590" y="1160754"/>
                  </a:lnTo>
                  <a:lnTo>
                    <a:pt x="725144" y="1201089"/>
                  </a:lnTo>
                  <a:lnTo>
                    <a:pt x="725144" y="798080"/>
                  </a:lnTo>
                  <a:close/>
                </a:path>
                <a:path w="725170" h="1228725">
                  <a:moveTo>
                    <a:pt x="725144" y="508"/>
                  </a:moveTo>
                  <a:lnTo>
                    <a:pt x="664667" y="21031"/>
                  </a:lnTo>
                  <a:lnTo>
                    <a:pt x="638771" y="50939"/>
                  </a:lnTo>
                  <a:lnTo>
                    <a:pt x="615200" y="90728"/>
                  </a:lnTo>
                  <a:lnTo>
                    <a:pt x="593991" y="138112"/>
                  </a:lnTo>
                  <a:lnTo>
                    <a:pt x="575195" y="190792"/>
                  </a:lnTo>
                  <a:lnTo>
                    <a:pt x="558876" y="246494"/>
                  </a:lnTo>
                  <a:lnTo>
                    <a:pt x="545058" y="302920"/>
                  </a:lnTo>
                  <a:lnTo>
                    <a:pt x="533819" y="357771"/>
                  </a:lnTo>
                  <a:lnTo>
                    <a:pt x="525767" y="405384"/>
                  </a:lnTo>
                  <a:lnTo>
                    <a:pt x="525424" y="403644"/>
                  </a:lnTo>
                  <a:lnTo>
                    <a:pt x="514502" y="357060"/>
                  </a:lnTo>
                  <a:lnTo>
                    <a:pt x="500735" y="306552"/>
                  </a:lnTo>
                  <a:lnTo>
                    <a:pt x="483870" y="254292"/>
                  </a:lnTo>
                  <a:lnTo>
                    <a:pt x="463664" y="202438"/>
                  </a:lnTo>
                  <a:lnTo>
                    <a:pt x="439902" y="153162"/>
                  </a:lnTo>
                  <a:lnTo>
                    <a:pt x="412330" y="108661"/>
                  </a:lnTo>
                  <a:lnTo>
                    <a:pt x="380720" y="71081"/>
                  </a:lnTo>
                  <a:lnTo>
                    <a:pt x="344817" y="42608"/>
                  </a:lnTo>
                  <a:lnTo>
                    <a:pt x="304393" y="25412"/>
                  </a:lnTo>
                  <a:lnTo>
                    <a:pt x="259219" y="21653"/>
                  </a:lnTo>
                  <a:lnTo>
                    <a:pt x="248996" y="23139"/>
                  </a:lnTo>
                  <a:lnTo>
                    <a:pt x="203898" y="62928"/>
                  </a:lnTo>
                  <a:lnTo>
                    <a:pt x="198247" y="96786"/>
                  </a:lnTo>
                  <a:lnTo>
                    <a:pt x="202857" y="136855"/>
                  </a:lnTo>
                  <a:lnTo>
                    <a:pt x="216115" y="181559"/>
                  </a:lnTo>
                  <a:lnTo>
                    <a:pt x="236410" y="229387"/>
                  </a:lnTo>
                  <a:lnTo>
                    <a:pt x="262102" y="278777"/>
                  </a:lnTo>
                  <a:lnTo>
                    <a:pt x="291592" y="328193"/>
                  </a:lnTo>
                  <a:lnTo>
                    <a:pt x="323265" y="376097"/>
                  </a:lnTo>
                  <a:lnTo>
                    <a:pt x="355485" y="420941"/>
                  </a:lnTo>
                  <a:lnTo>
                    <a:pt x="386638" y="461187"/>
                  </a:lnTo>
                  <a:lnTo>
                    <a:pt x="415099" y="495300"/>
                  </a:lnTo>
                  <a:lnTo>
                    <a:pt x="457517" y="538924"/>
                  </a:lnTo>
                  <a:lnTo>
                    <a:pt x="468210" y="545350"/>
                  </a:lnTo>
                  <a:lnTo>
                    <a:pt x="516648" y="521398"/>
                  </a:lnTo>
                  <a:lnTo>
                    <a:pt x="517969" y="528396"/>
                  </a:lnTo>
                  <a:lnTo>
                    <a:pt x="596023" y="564261"/>
                  </a:lnTo>
                  <a:lnTo>
                    <a:pt x="604608" y="552577"/>
                  </a:lnTo>
                  <a:lnTo>
                    <a:pt x="625602" y="524992"/>
                  </a:lnTo>
                  <a:lnTo>
                    <a:pt x="655205" y="484225"/>
                  </a:lnTo>
                  <a:lnTo>
                    <a:pt x="689648" y="432993"/>
                  </a:lnTo>
                  <a:lnTo>
                    <a:pt x="725144" y="374015"/>
                  </a:lnTo>
                  <a:lnTo>
                    <a:pt x="725144" y="508"/>
                  </a:lnTo>
                  <a:close/>
                </a:path>
              </a:pathLst>
            </a:custGeom>
            <a:solidFill>
              <a:srgbClr val="3425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47255" y="3419561"/>
              <a:ext cx="95453" cy="15680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7996695" y="3162579"/>
              <a:ext cx="746125" cy="488950"/>
            </a:xfrm>
            <a:custGeom>
              <a:avLst/>
              <a:gdLst/>
              <a:ahLst/>
              <a:cxnLst/>
              <a:rect l="l" t="t" r="r" b="b"/>
              <a:pathLst>
                <a:path w="746125" h="488950">
                  <a:moveTo>
                    <a:pt x="746010" y="179768"/>
                  </a:moveTo>
                  <a:lnTo>
                    <a:pt x="721982" y="142760"/>
                  </a:lnTo>
                  <a:lnTo>
                    <a:pt x="691146" y="111975"/>
                  </a:lnTo>
                  <a:lnTo>
                    <a:pt x="654621" y="88557"/>
                  </a:lnTo>
                  <a:lnTo>
                    <a:pt x="613473" y="73660"/>
                  </a:lnTo>
                  <a:lnTo>
                    <a:pt x="568807" y="68440"/>
                  </a:lnTo>
                  <a:lnTo>
                    <a:pt x="522770" y="73990"/>
                  </a:lnTo>
                  <a:lnTo>
                    <a:pt x="480517" y="89789"/>
                  </a:lnTo>
                  <a:lnTo>
                    <a:pt x="443230" y="114579"/>
                  </a:lnTo>
                  <a:lnTo>
                    <a:pt x="415226" y="143878"/>
                  </a:lnTo>
                  <a:lnTo>
                    <a:pt x="390080" y="127076"/>
                  </a:lnTo>
                  <a:lnTo>
                    <a:pt x="343865" y="98615"/>
                  </a:lnTo>
                  <a:lnTo>
                    <a:pt x="294817" y="71081"/>
                  </a:lnTo>
                  <a:lnTo>
                    <a:pt x="244563" y="45961"/>
                  </a:lnTo>
                  <a:lnTo>
                    <a:pt x="194767" y="24790"/>
                  </a:lnTo>
                  <a:lnTo>
                    <a:pt x="147066" y="9067"/>
                  </a:lnTo>
                  <a:lnTo>
                    <a:pt x="103111" y="292"/>
                  </a:lnTo>
                  <a:lnTo>
                    <a:pt x="64541" y="0"/>
                  </a:lnTo>
                  <a:lnTo>
                    <a:pt x="33007" y="9677"/>
                  </a:lnTo>
                  <a:lnTo>
                    <a:pt x="5207" y="40233"/>
                  </a:lnTo>
                  <a:lnTo>
                    <a:pt x="0" y="71793"/>
                  </a:lnTo>
                  <a:lnTo>
                    <a:pt x="8636" y="118338"/>
                  </a:lnTo>
                  <a:lnTo>
                    <a:pt x="29514" y="158419"/>
                  </a:lnTo>
                  <a:lnTo>
                    <a:pt x="60579" y="192544"/>
                  </a:lnTo>
                  <a:lnTo>
                    <a:pt x="99822" y="221195"/>
                  </a:lnTo>
                  <a:lnTo>
                    <a:pt x="145199" y="244868"/>
                  </a:lnTo>
                  <a:lnTo>
                    <a:pt x="194665" y="264045"/>
                  </a:lnTo>
                  <a:lnTo>
                    <a:pt x="246176" y="279234"/>
                  </a:lnTo>
                  <a:lnTo>
                    <a:pt x="297726" y="290893"/>
                  </a:lnTo>
                  <a:lnTo>
                    <a:pt x="347243" y="299554"/>
                  </a:lnTo>
                  <a:lnTo>
                    <a:pt x="370700" y="302717"/>
                  </a:lnTo>
                  <a:lnTo>
                    <a:pt x="373341" y="326631"/>
                  </a:lnTo>
                  <a:lnTo>
                    <a:pt x="388442" y="370840"/>
                  </a:lnTo>
                  <a:lnTo>
                    <a:pt x="412140" y="409841"/>
                  </a:lnTo>
                  <a:lnTo>
                    <a:pt x="443230" y="442366"/>
                  </a:lnTo>
                  <a:lnTo>
                    <a:pt x="480517" y="467156"/>
                  </a:lnTo>
                  <a:lnTo>
                    <a:pt x="522770" y="482955"/>
                  </a:lnTo>
                  <a:lnTo>
                    <a:pt x="568807" y="488505"/>
                  </a:lnTo>
                  <a:lnTo>
                    <a:pt x="613473" y="483285"/>
                  </a:lnTo>
                  <a:lnTo>
                    <a:pt x="654621" y="468388"/>
                  </a:lnTo>
                  <a:lnTo>
                    <a:pt x="691146" y="444969"/>
                  </a:lnTo>
                  <a:lnTo>
                    <a:pt x="721982" y="414185"/>
                  </a:lnTo>
                  <a:lnTo>
                    <a:pt x="746010" y="377177"/>
                  </a:lnTo>
                  <a:lnTo>
                    <a:pt x="746010" y="179768"/>
                  </a:lnTo>
                  <a:close/>
                </a:path>
              </a:pathLst>
            </a:custGeom>
            <a:solidFill>
              <a:srgbClr val="3425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2717191" y="291206"/>
            <a:ext cx="7118959" cy="720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pc="-170" dirty="0"/>
              <a:t>SALES DECK</a:t>
            </a:r>
            <a:endParaRPr spc="100" dirty="0"/>
          </a:p>
        </p:txBody>
      </p: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C76957DB-FDC3-5B02-96AF-FD052F2112B4}"/>
              </a:ext>
            </a:extLst>
          </p:cNvPr>
          <p:cNvGrpSpPr/>
          <p:nvPr/>
        </p:nvGrpSpPr>
        <p:grpSpPr>
          <a:xfrm>
            <a:off x="5054188" y="4084035"/>
            <a:ext cx="7906162" cy="3354990"/>
            <a:chOff x="7734865" y="4603478"/>
            <a:chExt cx="7982362" cy="3354990"/>
          </a:xfrm>
        </p:grpSpPr>
        <p:sp>
          <p:nvSpPr>
            <p:cNvPr id="10" name="object 10"/>
            <p:cNvSpPr/>
            <p:nvPr/>
          </p:nvSpPr>
          <p:spPr>
            <a:xfrm>
              <a:off x="7734865" y="4603478"/>
              <a:ext cx="7982362" cy="3354990"/>
            </a:xfrm>
            <a:custGeom>
              <a:avLst/>
              <a:gdLst/>
              <a:ahLst/>
              <a:cxnLst/>
              <a:rect l="l" t="t" r="r" b="b"/>
              <a:pathLst>
                <a:path w="4528184" h="1637664">
                  <a:moveTo>
                    <a:pt x="4396549" y="0"/>
                  </a:moveTo>
                  <a:lnTo>
                    <a:pt x="131089" y="0"/>
                  </a:lnTo>
                  <a:lnTo>
                    <a:pt x="79533" y="7752"/>
                  </a:lnTo>
                  <a:lnTo>
                    <a:pt x="37622" y="28857"/>
                  </a:lnTo>
                  <a:lnTo>
                    <a:pt x="9672" y="60082"/>
                  </a:lnTo>
                  <a:lnTo>
                    <a:pt x="0" y="98196"/>
                  </a:lnTo>
                  <a:lnTo>
                    <a:pt x="30365" y="1465021"/>
                  </a:lnTo>
                  <a:lnTo>
                    <a:pt x="68348" y="1531454"/>
                  </a:lnTo>
                  <a:lnTo>
                    <a:pt x="108714" y="1551910"/>
                  </a:lnTo>
                  <a:lnTo>
                    <a:pt x="158165" y="1560017"/>
                  </a:lnTo>
                  <a:lnTo>
                    <a:pt x="4330649" y="1637220"/>
                  </a:lnTo>
                  <a:lnTo>
                    <a:pt x="4382065" y="1630544"/>
                  </a:lnTo>
                  <a:lnTo>
                    <a:pt x="4424502" y="1610533"/>
                  </a:lnTo>
                  <a:lnTo>
                    <a:pt x="4453603" y="1580236"/>
                  </a:lnTo>
                  <a:lnTo>
                    <a:pt x="4465015" y="1542707"/>
                  </a:lnTo>
                  <a:lnTo>
                    <a:pt x="4468878" y="1423136"/>
                  </a:lnTo>
                  <a:lnTo>
                    <a:pt x="4478891" y="1166668"/>
                  </a:lnTo>
                  <a:lnTo>
                    <a:pt x="4527588" y="99974"/>
                  </a:lnTo>
                  <a:lnTo>
                    <a:pt x="4518668" y="61288"/>
                  </a:lnTo>
                  <a:lnTo>
                    <a:pt x="4490900" y="29484"/>
                  </a:lnTo>
                  <a:lnTo>
                    <a:pt x="4448717" y="7932"/>
                  </a:lnTo>
                  <a:lnTo>
                    <a:pt x="4396549" y="0"/>
                  </a:lnTo>
                  <a:close/>
                </a:path>
              </a:pathLst>
            </a:custGeom>
            <a:solidFill>
              <a:srgbClr val="F8B1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 txBox="1"/>
            <p:nvPr/>
          </p:nvSpPr>
          <p:spPr>
            <a:xfrm>
              <a:off x="8161722" y="4613683"/>
              <a:ext cx="5946092" cy="2920671"/>
            </a:xfrm>
            <a:prstGeom prst="rect">
              <a:avLst/>
            </a:prstGeom>
          </p:spPr>
          <p:txBody>
            <a:bodyPr vert="horz" wrap="square" lIns="0" tIns="14605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5"/>
                </a:spcBef>
              </a:pPr>
              <a:endParaRPr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2700">
                <a:lnSpc>
                  <a:spcPts val="2450"/>
                </a:lnSpc>
              </a:pPr>
              <a:endParaRPr lang="pt-BR" sz="2250" b="1" spc="-100" dirty="0">
                <a:solidFill>
                  <a:srgbClr val="E6364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pt-BR" sz="2000" b="1" i="0" u="none" strike="noStrike" baseline="0" dirty="0">
                  <a:solidFill>
                    <a:srgbClr val="34256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• Grey </a:t>
              </a:r>
              <a:r>
                <a:rPr lang="pt-BR" sz="2000" b="1" i="0" u="none" strike="noStrike" baseline="0" dirty="0" err="1">
                  <a:solidFill>
                    <a:srgbClr val="34256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carpet</a:t>
              </a:r>
              <a:endParaRPr lang="pt-BR" sz="2000" b="1" i="0" u="none" strike="noStrike" baseline="0" dirty="0">
                <a:solidFill>
                  <a:srgbClr val="34256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pt-BR" sz="2000" b="1" i="0" u="none" strike="noStrike" baseline="0" dirty="0">
                  <a:solidFill>
                    <a:srgbClr val="34256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• </a:t>
              </a:r>
              <a:r>
                <a:rPr lang="pt-BR" sz="2000" b="1" i="0" u="none" strike="noStrike" baseline="0" dirty="0" err="1">
                  <a:solidFill>
                    <a:srgbClr val="34256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Octanorm</a:t>
              </a:r>
              <a:r>
                <a:rPr lang="pt-BR" sz="2000" b="1" i="0" u="none" strike="noStrike" baseline="0" dirty="0">
                  <a:solidFill>
                    <a:srgbClr val="34256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t-BR" sz="2000" b="1" i="0" u="none" strike="noStrike" baseline="0" dirty="0" err="1">
                  <a:solidFill>
                    <a:srgbClr val="34256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walls</a:t>
              </a:r>
              <a:r>
                <a:rPr lang="pt-BR" sz="2000" b="1" i="0" u="none" strike="noStrike" baseline="0" dirty="0">
                  <a:solidFill>
                    <a:srgbClr val="34256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2.75h</a:t>
              </a:r>
            </a:p>
            <a:p>
              <a:pPr algn="l"/>
              <a:r>
                <a:rPr lang="en-US" sz="2000" b="1" i="0" u="none" strike="noStrike" baseline="0" dirty="0">
                  <a:solidFill>
                    <a:srgbClr val="34256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• Signboard with the company logo</a:t>
              </a:r>
            </a:p>
            <a:p>
              <a:pPr algn="l"/>
              <a:r>
                <a:rPr lang="pt-BR" sz="2000" b="1" i="0" u="none" strike="noStrike" baseline="0" dirty="0">
                  <a:solidFill>
                    <a:srgbClr val="34256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• 1 </a:t>
              </a:r>
              <a:r>
                <a:rPr lang="pt-BR" sz="2000" b="1" i="0" u="none" strike="noStrike" baseline="0" dirty="0" err="1">
                  <a:solidFill>
                    <a:srgbClr val="34256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Table</a:t>
              </a:r>
              <a:r>
                <a:rPr lang="pt-BR" sz="2000" b="1" i="0" u="none" strike="noStrike" baseline="0" dirty="0">
                  <a:solidFill>
                    <a:srgbClr val="34256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3 </a:t>
              </a:r>
              <a:r>
                <a:rPr lang="pt-BR" sz="2000" b="1" i="0" u="none" strike="noStrike" baseline="0" dirty="0" err="1">
                  <a:solidFill>
                    <a:srgbClr val="34256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Chairs</a:t>
              </a:r>
              <a:r>
                <a:rPr lang="pt-BR" sz="2000" b="1" i="0" u="none" strike="noStrike" baseline="0" dirty="0">
                  <a:solidFill>
                    <a:srgbClr val="34256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2 </a:t>
              </a:r>
              <a:r>
                <a:rPr lang="pt-BR" sz="2000" b="1" i="0" u="none" strike="noStrike" baseline="0" dirty="0" err="1">
                  <a:solidFill>
                    <a:srgbClr val="34256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Shelves</a:t>
              </a:r>
              <a:r>
                <a:rPr lang="pt-BR" sz="2000" b="1" i="0" u="none" strike="noStrike" baseline="0" dirty="0">
                  <a:solidFill>
                    <a:srgbClr val="34256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1 Counter </a:t>
              </a:r>
            </a:p>
            <a:p>
              <a:pPr algn="l"/>
              <a:r>
                <a:rPr lang="en-US" sz="2000" b="1" i="0" u="none" strike="noStrike" baseline="0" dirty="0">
                  <a:solidFill>
                    <a:srgbClr val="34256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• 1 Spotlight - 1 per 3sqm</a:t>
              </a:r>
            </a:p>
            <a:p>
              <a:pPr algn="l"/>
              <a:r>
                <a:rPr lang="pt-BR" sz="2000" b="1" i="0" u="none" strike="noStrike" baseline="0" dirty="0">
                  <a:solidFill>
                    <a:srgbClr val="34256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• 1 Power Plug</a:t>
              </a:r>
            </a:p>
            <a:p>
              <a:pPr algn="l"/>
              <a:r>
                <a:rPr lang="pt-BR" sz="2000" b="1" i="0" u="none" strike="noStrike" baseline="0" dirty="0">
                  <a:solidFill>
                    <a:srgbClr val="34256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• 1x1m </a:t>
              </a:r>
              <a:r>
                <a:rPr lang="pt-BR" sz="2000" b="1" i="0" u="none" strike="noStrike" baseline="0" dirty="0" err="1">
                  <a:solidFill>
                    <a:srgbClr val="34256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Storage</a:t>
              </a:r>
              <a:endParaRPr sz="1400" b="1" dirty="0">
                <a:solidFill>
                  <a:srgbClr val="34256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15995BF3-65F0-A49C-2028-06AC8224DAB9}"/>
              </a:ext>
            </a:extLst>
          </p:cNvPr>
          <p:cNvSpPr txBox="1"/>
          <p:nvPr/>
        </p:nvSpPr>
        <p:spPr>
          <a:xfrm>
            <a:off x="3133617" y="1743463"/>
            <a:ext cx="6465526" cy="164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6890">
              <a:lnSpc>
                <a:spcPct val="100000"/>
              </a:lnSpc>
              <a:spcBef>
                <a:spcPts val="115"/>
              </a:spcBef>
            </a:pPr>
            <a:r>
              <a:rPr lang="en-US" sz="3600" b="1" spc="-60" dirty="0">
                <a:solidFill>
                  <a:srgbClr val="FFFFFF"/>
                </a:solidFill>
                <a:latin typeface="Arial"/>
                <a:cs typeface="Arial"/>
              </a:rPr>
              <a:t>RAW SPACE</a:t>
            </a:r>
            <a:endParaRPr lang="en-US" sz="3600" dirty="0">
              <a:latin typeface="Arial"/>
              <a:cs typeface="Arial"/>
            </a:endParaRPr>
          </a:p>
          <a:p>
            <a:pPr marL="607060">
              <a:lnSpc>
                <a:spcPts val="2530"/>
              </a:lnSpc>
              <a:spcBef>
                <a:spcPts val="155"/>
              </a:spcBef>
            </a:pPr>
            <a:r>
              <a:rPr lang="en-US" sz="2200" b="1" spc="-45" dirty="0">
                <a:solidFill>
                  <a:srgbClr val="E63643"/>
                </a:solidFill>
                <a:latin typeface="Arial"/>
                <a:cs typeface="Arial"/>
              </a:rPr>
              <a:t>REGULAR – </a:t>
            </a:r>
            <a:r>
              <a:rPr lang="en-US" sz="1800" b="1" spc="-40" dirty="0">
                <a:solidFill>
                  <a:srgbClr val="FFFFFF"/>
                </a:solidFill>
                <a:latin typeface="Arial"/>
                <a:cs typeface="Arial"/>
              </a:rPr>
              <a:t>USD 202/sqm – </a:t>
            </a:r>
            <a:r>
              <a:rPr lang="en-US" sz="1800" b="1" spc="-40">
                <a:solidFill>
                  <a:srgbClr val="FFFFFF"/>
                </a:solidFill>
                <a:latin typeface="Arial"/>
                <a:cs typeface="Arial"/>
              </a:rPr>
              <a:t>until 31/12/2025</a:t>
            </a:r>
            <a:endParaRPr lang="en-US" sz="1800" b="1" spc="-4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607060">
              <a:lnSpc>
                <a:spcPts val="2530"/>
              </a:lnSpc>
              <a:spcBef>
                <a:spcPts val="155"/>
              </a:spcBef>
            </a:pPr>
            <a:r>
              <a:rPr lang="en-US" sz="2200" b="1" spc="-45" dirty="0">
                <a:solidFill>
                  <a:srgbClr val="E63643"/>
                </a:solidFill>
                <a:latin typeface="Arial"/>
                <a:cs typeface="Arial"/>
              </a:rPr>
              <a:t>LATE BOOKING – </a:t>
            </a:r>
            <a:r>
              <a:rPr lang="en-US" b="1" spc="-40" dirty="0">
                <a:solidFill>
                  <a:srgbClr val="FFFFFF"/>
                </a:solidFill>
                <a:latin typeface="Arial"/>
                <a:cs typeface="Arial"/>
              </a:rPr>
              <a:t>USD 235/sqm – from 01/01/2026</a:t>
            </a:r>
          </a:p>
          <a:p>
            <a:pPr marL="607060">
              <a:lnSpc>
                <a:spcPts val="2530"/>
              </a:lnSpc>
              <a:spcBef>
                <a:spcPts val="155"/>
              </a:spcBef>
            </a:pPr>
            <a:r>
              <a:rPr lang="en-US" sz="1400" b="1" spc="-40" dirty="0">
                <a:solidFill>
                  <a:srgbClr val="FFFFFF"/>
                </a:solidFill>
                <a:latin typeface="Arial"/>
                <a:cs typeface="Arial"/>
              </a:rPr>
              <a:t>Fees and taxes not included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5C712425-7B21-54C1-317B-CF4F883FB411}"/>
              </a:ext>
            </a:extLst>
          </p:cNvPr>
          <p:cNvSpPr txBox="1"/>
          <p:nvPr/>
        </p:nvSpPr>
        <p:spPr>
          <a:xfrm>
            <a:off x="4121150" y="4286058"/>
            <a:ext cx="7513097" cy="485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10945">
              <a:lnSpc>
                <a:spcPts val="3035"/>
              </a:lnSpc>
              <a:spcBef>
                <a:spcPts val="5"/>
              </a:spcBef>
            </a:pPr>
            <a:r>
              <a:rPr lang="pt-BR" sz="3600" b="1" spc="-55" dirty="0">
                <a:solidFill>
                  <a:srgbClr val="FFFFFF"/>
                </a:solidFill>
                <a:latin typeface="Arial"/>
                <a:cs typeface="Arial"/>
              </a:rPr>
              <a:t>COMFORT SHELL SCHEME</a:t>
            </a:r>
            <a:endParaRPr lang="pt-BR" sz="3600" dirty="0">
              <a:latin typeface="Arial"/>
              <a:cs typeface="Arial"/>
            </a:endParaRPr>
          </a:p>
        </p:txBody>
      </p:sp>
      <p:grpSp>
        <p:nvGrpSpPr>
          <p:cNvPr id="34" name="Agrupar 33">
            <a:extLst>
              <a:ext uri="{FF2B5EF4-FFF2-40B4-BE49-F238E27FC236}">
                <a16:creationId xmlns:a16="http://schemas.microsoft.com/office/drawing/2014/main" id="{F3BD2C7B-16F3-F1A3-B0E2-A352B42893AD}"/>
              </a:ext>
            </a:extLst>
          </p:cNvPr>
          <p:cNvGrpSpPr/>
          <p:nvPr/>
        </p:nvGrpSpPr>
        <p:grpSpPr>
          <a:xfrm>
            <a:off x="10329094" y="6223971"/>
            <a:ext cx="3108387" cy="1035186"/>
            <a:chOff x="8138577" y="2453801"/>
            <a:chExt cx="1574936" cy="524501"/>
          </a:xfrm>
        </p:grpSpPr>
        <p:sp>
          <p:nvSpPr>
            <p:cNvPr id="35" name="object 10">
              <a:extLst>
                <a:ext uri="{FF2B5EF4-FFF2-40B4-BE49-F238E27FC236}">
                  <a16:creationId xmlns:a16="http://schemas.microsoft.com/office/drawing/2014/main" id="{FC131A0E-0F6C-B705-32F4-F33E1AF4643D}"/>
                </a:ext>
              </a:extLst>
            </p:cNvPr>
            <p:cNvSpPr/>
            <p:nvPr/>
          </p:nvSpPr>
          <p:spPr>
            <a:xfrm rot="21375615">
              <a:off x="8138577" y="2453801"/>
              <a:ext cx="1450259" cy="524501"/>
            </a:xfrm>
            <a:custGeom>
              <a:avLst/>
              <a:gdLst/>
              <a:ahLst/>
              <a:cxnLst/>
              <a:rect l="l" t="t" r="r" b="b"/>
              <a:pathLst>
                <a:path w="4528184" h="1637664">
                  <a:moveTo>
                    <a:pt x="4396549" y="0"/>
                  </a:moveTo>
                  <a:lnTo>
                    <a:pt x="131089" y="0"/>
                  </a:lnTo>
                  <a:lnTo>
                    <a:pt x="79533" y="7752"/>
                  </a:lnTo>
                  <a:lnTo>
                    <a:pt x="37622" y="28857"/>
                  </a:lnTo>
                  <a:lnTo>
                    <a:pt x="9672" y="60082"/>
                  </a:lnTo>
                  <a:lnTo>
                    <a:pt x="0" y="98196"/>
                  </a:lnTo>
                  <a:lnTo>
                    <a:pt x="30365" y="1465021"/>
                  </a:lnTo>
                  <a:lnTo>
                    <a:pt x="68348" y="1531454"/>
                  </a:lnTo>
                  <a:lnTo>
                    <a:pt x="108714" y="1551910"/>
                  </a:lnTo>
                  <a:lnTo>
                    <a:pt x="158165" y="1560017"/>
                  </a:lnTo>
                  <a:lnTo>
                    <a:pt x="4330649" y="1637220"/>
                  </a:lnTo>
                  <a:lnTo>
                    <a:pt x="4382065" y="1630544"/>
                  </a:lnTo>
                  <a:lnTo>
                    <a:pt x="4424502" y="1610533"/>
                  </a:lnTo>
                  <a:lnTo>
                    <a:pt x="4453603" y="1580236"/>
                  </a:lnTo>
                  <a:lnTo>
                    <a:pt x="4465015" y="1542707"/>
                  </a:lnTo>
                  <a:lnTo>
                    <a:pt x="4468878" y="1423136"/>
                  </a:lnTo>
                  <a:lnTo>
                    <a:pt x="4478891" y="1166668"/>
                  </a:lnTo>
                  <a:lnTo>
                    <a:pt x="4527588" y="99974"/>
                  </a:lnTo>
                  <a:lnTo>
                    <a:pt x="4518668" y="61288"/>
                  </a:lnTo>
                  <a:lnTo>
                    <a:pt x="4490900" y="29484"/>
                  </a:lnTo>
                  <a:lnTo>
                    <a:pt x="4448717" y="7932"/>
                  </a:lnTo>
                  <a:lnTo>
                    <a:pt x="4396549" y="0"/>
                  </a:lnTo>
                  <a:close/>
                </a:path>
              </a:pathLst>
            </a:custGeom>
            <a:solidFill>
              <a:srgbClr val="E63643"/>
            </a:solidFill>
          </p:spPr>
          <p:txBody>
            <a:bodyPr wrap="square" lIns="0" tIns="0" rIns="0" bIns="0" rtlCol="0"/>
            <a:lstStyle/>
            <a:p>
              <a:endParaRPr sz="2200" b="1" spc="30" dirty="0">
                <a:solidFill>
                  <a:srgbClr val="E63643"/>
                </a:solidFill>
                <a:latin typeface="Arial"/>
                <a:cs typeface="Arial"/>
              </a:endParaRPr>
            </a:p>
          </p:txBody>
        </p:sp>
        <p:sp>
          <p:nvSpPr>
            <p:cNvPr id="36" name="CaixaDeTexto 35">
              <a:extLst>
                <a:ext uri="{FF2B5EF4-FFF2-40B4-BE49-F238E27FC236}">
                  <a16:creationId xmlns:a16="http://schemas.microsoft.com/office/drawing/2014/main" id="{B5E7C82A-5E74-AC3A-FD0F-7AB331D8498A}"/>
                </a:ext>
              </a:extLst>
            </p:cNvPr>
            <p:cNvSpPr txBox="1"/>
            <p:nvPr/>
          </p:nvSpPr>
          <p:spPr>
            <a:xfrm rot="21355237">
              <a:off x="8214362" y="2565701"/>
              <a:ext cx="1499151" cy="2651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2800" b="1" spc="30" dirty="0">
                  <a:solidFill>
                    <a:schemeClr val="bg1"/>
                  </a:solidFill>
                  <a:latin typeface="Arial"/>
                  <a:cs typeface="Arial"/>
                </a:rPr>
                <a:t>USD 132/sqm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303577"/>
            <a:ext cx="4208780" cy="4255770"/>
            <a:chOff x="0" y="3303577"/>
            <a:chExt cx="4208780" cy="4255770"/>
          </a:xfrm>
        </p:grpSpPr>
        <p:sp>
          <p:nvSpPr>
            <p:cNvPr id="3" name="object 3"/>
            <p:cNvSpPr/>
            <p:nvPr/>
          </p:nvSpPr>
          <p:spPr>
            <a:xfrm>
              <a:off x="0" y="3303577"/>
              <a:ext cx="4208780" cy="4255770"/>
            </a:xfrm>
            <a:custGeom>
              <a:avLst/>
              <a:gdLst/>
              <a:ahLst/>
              <a:cxnLst/>
              <a:rect l="l" t="t" r="r" b="b"/>
              <a:pathLst>
                <a:path w="4208780" h="4255770">
                  <a:moveTo>
                    <a:pt x="0" y="0"/>
                  </a:moveTo>
                  <a:lnTo>
                    <a:pt x="0" y="4255462"/>
                  </a:lnTo>
                  <a:lnTo>
                    <a:pt x="4204580" y="4255462"/>
                  </a:lnTo>
                  <a:lnTo>
                    <a:pt x="4205644" y="4240754"/>
                  </a:lnTo>
                  <a:lnTo>
                    <a:pt x="4207610" y="4195149"/>
                  </a:lnTo>
                  <a:lnTo>
                    <a:pt x="4208258" y="4149331"/>
                  </a:lnTo>
                  <a:lnTo>
                    <a:pt x="4207579" y="4103365"/>
                  </a:lnTo>
                  <a:lnTo>
                    <a:pt x="4205567" y="4057312"/>
                  </a:lnTo>
                  <a:lnTo>
                    <a:pt x="4202214" y="4011237"/>
                  </a:lnTo>
                  <a:lnTo>
                    <a:pt x="4197513" y="3965203"/>
                  </a:lnTo>
                  <a:lnTo>
                    <a:pt x="4191457" y="3919272"/>
                  </a:lnTo>
                  <a:lnTo>
                    <a:pt x="4184038" y="3873509"/>
                  </a:lnTo>
                  <a:lnTo>
                    <a:pt x="4175249" y="3827975"/>
                  </a:lnTo>
                  <a:lnTo>
                    <a:pt x="4165082" y="3782735"/>
                  </a:lnTo>
                  <a:lnTo>
                    <a:pt x="4153531" y="3737852"/>
                  </a:lnTo>
                  <a:lnTo>
                    <a:pt x="4140588" y="3693389"/>
                  </a:lnTo>
                  <a:lnTo>
                    <a:pt x="4126246" y="3649408"/>
                  </a:lnTo>
                  <a:lnTo>
                    <a:pt x="4110497" y="3605974"/>
                  </a:lnTo>
                  <a:lnTo>
                    <a:pt x="4093335" y="3563150"/>
                  </a:lnTo>
                  <a:lnTo>
                    <a:pt x="4074751" y="3520998"/>
                  </a:lnTo>
                  <a:lnTo>
                    <a:pt x="4054739" y="3479582"/>
                  </a:lnTo>
                  <a:lnTo>
                    <a:pt x="4033291" y="3438965"/>
                  </a:lnTo>
                  <a:lnTo>
                    <a:pt x="4010401" y="3399210"/>
                  </a:lnTo>
                  <a:lnTo>
                    <a:pt x="3986060" y="3360381"/>
                  </a:lnTo>
                  <a:lnTo>
                    <a:pt x="3960261" y="3322541"/>
                  </a:lnTo>
                  <a:lnTo>
                    <a:pt x="3932998" y="3285753"/>
                  </a:lnTo>
                  <a:lnTo>
                    <a:pt x="3904262" y="3250080"/>
                  </a:lnTo>
                  <a:lnTo>
                    <a:pt x="3874047" y="3215585"/>
                  </a:lnTo>
                  <a:lnTo>
                    <a:pt x="3842346" y="3182332"/>
                  </a:lnTo>
                  <a:lnTo>
                    <a:pt x="3809150" y="3150384"/>
                  </a:lnTo>
                  <a:lnTo>
                    <a:pt x="3774453" y="3119804"/>
                  </a:lnTo>
                  <a:lnTo>
                    <a:pt x="3738247" y="3090655"/>
                  </a:lnTo>
                  <a:lnTo>
                    <a:pt x="3700525" y="3063001"/>
                  </a:lnTo>
                  <a:lnTo>
                    <a:pt x="3661280" y="3036904"/>
                  </a:lnTo>
                  <a:lnTo>
                    <a:pt x="3620504" y="3012428"/>
                  </a:lnTo>
                  <a:lnTo>
                    <a:pt x="3578191" y="2989636"/>
                  </a:lnTo>
                  <a:lnTo>
                    <a:pt x="3534332" y="2968591"/>
                  </a:lnTo>
                  <a:lnTo>
                    <a:pt x="3488922" y="2949357"/>
                  </a:lnTo>
                  <a:lnTo>
                    <a:pt x="3441951" y="2931997"/>
                  </a:lnTo>
                  <a:lnTo>
                    <a:pt x="3393413" y="2916574"/>
                  </a:lnTo>
                  <a:lnTo>
                    <a:pt x="3343301" y="2903151"/>
                  </a:lnTo>
                  <a:lnTo>
                    <a:pt x="3297971" y="2887719"/>
                  </a:lnTo>
                  <a:lnTo>
                    <a:pt x="3252736" y="2870842"/>
                  </a:lnTo>
                  <a:lnTo>
                    <a:pt x="3207977" y="2852376"/>
                  </a:lnTo>
                  <a:lnTo>
                    <a:pt x="3164072" y="2832181"/>
                  </a:lnTo>
                  <a:lnTo>
                    <a:pt x="3121401" y="2810114"/>
                  </a:lnTo>
                  <a:lnTo>
                    <a:pt x="3080343" y="2786034"/>
                  </a:lnTo>
                  <a:lnTo>
                    <a:pt x="3041278" y="2759798"/>
                  </a:lnTo>
                  <a:lnTo>
                    <a:pt x="3004584" y="2731265"/>
                  </a:lnTo>
                  <a:lnTo>
                    <a:pt x="2970641" y="2700293"/>
                  </a:lnTo>
                  <a:lnTo>
                    <a:pt x="2939829" y="2666741"/>
                  </a:lnTo>
                  <a:lnTo>
                    <a:pt x="2912526" y="2630466"/>
                  </a:lnTo>
                  <a:lnTo>
                    <a:pt x="2889112" y="2591327"/>
                  </a:lnTo>
                  <a:lnTo>
                    <a:pt x="2869967" y="2549182"/>
                  </a:lnTo>
                  <a:lnTo>
                    <a:pt x="2855469" y="2503888"/>
                  </a:lnTo>
                  <a:lnTo>
                    <a:pt x="2843315" y="2456176"/>
                  </a:lnTo>
                  <a:lnTo>
                    <a:pt x="2833419" y="2408122"/>
                  </a:lnTo>
                  <a:lnTo>
                    <a:pt x="2825313" y="2359800"/>
                  </a:lnTo>
                  <a:lnTo>
                    <a:pt x="2818530" y="2311281"/>
                  </a:lnTo>
                  <a:lnTo>
                    <a:pt x="2812604" y="2262641"/>
                  </a:lnTo>
                  <a:lnTo>
                    <a:pt x="2807068" y="2213952"/>
                  </a:lnTo>
                  <a:lnTo>
                    <a:pt x="2801455" y="2165288"/>
                  </a:lnTo>
                  <a:lnTo>
                    <a:pt x="2795299" y="2116721"/>
                  </a:lnTo>
                  <a:lnTo>
                    <a:pt x="2788132" y="2068325"/>
                  </a:lnTo>
                  <a:lnTo>
                    <a:pt x="2779488" y="2020174"/>
                  </a:lnTo>
                  <a:lnTo>
                    <a:pt x="2768900" y="1972340"/>
                  </a:lnTo>
                  <a:lnTo>
                    <a:pt x="2755902" y="1924897"/>
                  </a:lnTo>
                  <a:lnTo>
                    <a:pt x="2740026" y="1877918"/>
                  </a:lnTo>
                  <a:lnTo>
                    <a:pt x="2725547" y="1835252"/>
                  </a:lnTo>
                  <a:lnTo>
                    <a:pt x="2708930" y="1793063"/>
                  </a:lnTo>
                  <a:lnTo>
                    <a:pt x="2690230" y="1751472"/>
                  </a:lnTo>
                  <a:lnTo>
                    <a:pt x="2669500" y="1710601"/>
                  </a:lnTo>
                  <a:lnTo>
                    <a:pt x="2646795" y="1670571"/>
                  </a:lnTo>
                  <a:lnTo>
                    <a:pt x="2622169" y="1631504"/>
                  </a:lnTo>
                  <a:lnTo>
                    <a:pt x="2595675" y="1593521"/>
                  </a:lnTo>
                  <a:lnTo>
                    <a:pt x="2567368" y="1556744"/>
                  </a:lnTo>
                  <a:lnTo>
                    <a:pt x="2537302" y="1521294"/>
                  </a:lnTo>
                  <a:lnTo>
                    <a:pt x="2505531" y="1487293"/>
                  </a:lnTo>
                  <a:lnTo>
                    <a:pt x="2472109" y="1454861"/>
                  </a:lnTo>
                  <a:lnTo>
                    <a:pt x="2437089" y="1424121"/>
                  </a:lnTo>
                  <a:lnTo>
                    <a:pt x="2400527" y="1395194"/>
                  </a:lnTo>
                  <a:lnTo>
                    <a:pt x="2362476" y="1368202"/>
                  </a:lnTo>
                  <a:lnTo>
                    <a:pt x="2322991" y="1343265"/>
                  </a:lnTo>
                  <a:lnTo>
                    <a:pt x="2282124" y="1320505"/>
                  </a:lnTo>
                  <a:lnTo>
                    <a:pt x="2239931" y="1300045"/>
                  </a:lnTo>
                  <a:lnTo>
                    <a:pt x="2196465" y="1282004"/>
                  </a:lnTo>
                  <a:lnTo>
                    <a:pt x="2151781" y="1266505"/>
                  </a:lnTo>
                  <a:lnTo>
                    <a:pt x="2105932" y="1253669"/>
                  </a:lnTo>
                  <a:lnTo>
                    <a:pt x="2078460" y="1247789"/>
                  </a:lnTo>
                  <a:lnTo>
                    <a:pt x="1559649" y="1247789"/>
                  </a:lnTo>
                  <a:lnTo>
                    <a:pt x="1509398" y="1247668"/>
                  </a:lnTo>
                  <a:lnTo>
                    <a:pt x="1459173" y="1245299"/>
                  </a:lnTo>
                  <a:lnTo>
                    <a:pt x="1408977" y="1240137"/>
                  </a:lnTo>
                  <a:lnTo>
                    <a:pt x="1358063" y="1232167"/>
                  </a:lnTo>
                  <a:lnTo>
                    <a:pt x="1310954" y="1219517"/>
                  </a:lnTo>
                  <a:lnTo>
                    <a:pt x="1267429" y="1202528"/>
                  </a:lnTo>
                  <a:lnTo>
                    <a:pt x="1227267" y="1181543"/>
                  </a:lnTo>
                  <a:lnTo>
                    <a:pt x="1190250" y="1156904"/>
                  </a:lnTo>
                  <a:lnTo>
                    <a:pt x="1156156" y="1128956"/>
                  </a:lnTo>
                  <a:lnTo>
                    <a:pt x="1124767" y="1098039"/>
                  </a:lnTo>
                  <a:lnTo>
                    <a:pt x="1095861" y="1064497"/>
                  </a:lnTo>
                  <a:lnTo>
                    <a:pt x="1069219" y="1028673"/>
                  </a:lnTo>
                  <a:lnTo>
                    <a:pt x="1044622" y="990910"/>
                  </a:lnTo>
                  <a:lnTo>
                    <a:pt x="1021848" y="951549"/>
                  </a:lnTo>
                  <a:lnTo>
                    <a:pt x="1000678" y="910933"/>
                  </a:lnTo>
                  <a:lnTo>
                    <a:pt x="980892" y="869406"/>
                  </a:lnTo>
                  <a:lnTo>
                    <a:pt x="962270" y="827310"/>
                  </a:lnTo>
                  <a:lnTo>
                    <a:pt x="944592" y="784987"/>
                  </a:lnTo>
                  <a:lnTo>
                    <a:pt x="927637" y="742781"/>
                  </a:lnTo>
                  <a:lnTo>
                    <a:pt x="895020" y="660089"/>
                  </a:lnTo>
                  <a:lnTo>
                    <a:pt x="878917" y="620288"/>
                  </a:lnTo>
                  <a:lnTo>
                    <a:pt x="859058" y="576830"/>
                  </a:lnTo>
                  <a:lnTo>
                    <a:pt x="836911" y="534917"/>
                  </a:lnTo>
                  <a:lnTo>
                    <a:pt x="812569" y="494544"/>
                  </a:lnTo>
                  <a:lnTo>
                    <a:pt x="786126" y="455706"/>
                  </a:lnTo>
                  <a:lnTo>
                    <a:pt x="757676" y="418396"/>
                  </a:lnTo>
                  <a:lnTo>
                    <a:pt x="727312" y="382609"/>
                  </a:lnTo>
                  <a:lnTo>
                    <a:pt x="695129" y="348339"/>
                  </a:lnTo>
                  <a:lnTo>
                    <a:pt x="661219" y="315581"/>
                  </a:lnTo>
                  <a:lnTo>
                    <a:pt x="625677" y="284329"/>
                  </a:lnTo>
                  <a:lnTo>
                    <a:pt x="588597" y="254578"/>
                  </a:lnTo>
                  <a:lnTo>
                    <a:pt x="550071" y="226320"/>
                  </a:lnTo>
                  <a:lnTo>
                    <a:pt x="510195" y="199552"/>
                  </a:lnTo>
                  <a:lnTo>
                    <a:pt x="469061" y="174267"/>
                  </a:lnTo>
                  <a:lnTo>
                    <a:pt x="426764" y="150460"/>
                  </a:lnTo>
                  <a:lnTo>
                    <a:pt x="383397" y="128125"/>
                  </a:lnTo>
                  <a:lnTo>
                    <a:pt x="339053" y="107257"/>
                  </a:lnTo>
                  <a:lnTo>
                    <a:pt x="293828" y="87849"/>
                  </a:lnTo>
                  <a:lnTo>
                    <a:pt x="247814" y="69896"/>
                  </a:lnTo>
                  <a:lnTo>
                    <a:pt x="201104" y="53393"/>
                  </a:lnTo>
                  <a:lnTo>
                    <a:pt x="153794" y="38333"/>
                  </a:lnTo>
                  <a:lnTo>
                    <a:pt x="105977" y="24712"/>
                  </a:lnTo>
                  <a:lnTo>
                    <a:pt x="57746" y="12523"/>
                  </a:lnTo>
                  <a:lnTo>
                    <a:pt x="9194" y="1760"/>
                  </a:lnTo>
                  <a:lnTo>
                    <a:pt x="0" y="0"/>
                  </a:lnTo>
                  <a:close/>
                </a:path>
                <a:path w="4208780" h="4255770">
                  <a:moveTo>
                    <a:pt x="1911973" y="1231386"/>
                  </a:moveTo>
                  <a:lnTo>
                    <a:pt x="1861595" y="1231769"/>
                  </a:lnTo>
                  <a:lnTo>
                    <a:pt x="1811229" y="1233712"/>
                  </a:lnTo>
                  <a:lnTo>
                    <a:pt x="1660223" y="1243462"/>
                  </a:lnTo>
                  <a:lnTo>
                    <a:pt x="1609925" y="1246206"/>
                  </a:lnTo>
                  <a:lnTo>
                    <a:pt x="1559649" y="1247789"/>
                  </a:lnTo>
                  <a:lnTo>
                    <a:pt x="2078460" y="1247789"/>
                  </a:lnTo>
                  <a:lnTo>
                    <a:pt x="2058973" y="1243618"/>
                  </a:lnTo>
                  <a:lnTo>
                    <a:pt x="2010957" y="1236473"/>
                  </a:lnTo>
                  <a:lnTo>
                    <a:pt x="1961939" y="1232355"/>
                  </a:lnTo>
                  <a:lnTo>
                    <a:pt x="1911973" y="1231386"/>
                  </a:lnTo>
                  <a:close/>
                </a:path>
              </a:pathLst>
            </a:custGeom>
            <a:solidFill>
              <a:srgbClr val="F8B1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3964940"/>
              <a:ext cx="3357245" cy="3594100"/>
            </a:xfrm>
            <a:custGeom>
              <a:avLst/>
              <a:gdLst/>
              <a:ahLst/>
              <a:cxnLst/>
              <a:rect l="l" t="t" r="r" b="b"/>
              <a:pathLst>
                <a:path w="3357245" h="3594100">
                  <a:moveTo>
                    <a:pt x="2181033" y="88900"/>
                  </a:moveTo>
                  <a:lnTo>
                    <a:pt x="1787036" y="88900"/>
                  </a:lnTo>
                  <a:lnTo>
                    <a:pt x="1826172" y="101600"/>
                  </a:lnTo>
                  <a:lnTo>
                    <a:pt x="1940516" y="101600"/>
                  </a:lnTo>
                  <a:lnTo>
                    <a:pt x="1977608" y="114300"/>
                  </a:lnTo>
                  <a:lnTo>
                    <a:pt x="2014189" y="114300"/>
                  </a:lnTo>
                  <a:lnTo>
                    <a:pt x="2050257" y="127000"/>
                  </a:lnTo>
                  <a:lnTo>
                    <a:pt x="2085814" y="127000"/>
                  </a:lnTo>
                  <a:lnTo>
                    <a:pt x="2189409" y="165100"/>
                  </a:lnTo>
                  <a:lnTo>
                    <a:pt x="2288388" y="203200"/>
                  </a:lnTo>
                  <a:lnTo>
                    <a:pt x="2382746" y="241300"/>
                  </a:lnTo>
                  <a:lnTo>
                    <a:pt x="2413171" y="266700"/>
                  </a:lnTo>
                  <a:lnTo>
                    <a:pt x="2472477" y="292100"/>
                  </a:lnTo>
                  <a:lnTo>
                    <a:pt x="2501358" y="317500"/>
                  </a:lnTo>
                  <a:lnTo>
                    <a:pt x="2529724" y="330200"/>
                  </a:lnTo>
                  <a:lnTo>
                    <a:pt x="2557575" y="355600"/>
                  </a:lnTo>
                  <a:lnTo>
                    <a:pt x="2584911" y="381000"/>
                  </a:lnTo>
                  <a:lnTo>
                    <a:pt x="2611731" y="406400"/>
                  </a:lnTo>
                  <a:lnTo>
                    <a:pt x="2638035" y="419100"/>
                  </a:lnTo>
                  <a:lnTo>
                    <a:pt x="2689095" y="469900"/>
                  </a:lnTo>
                  <a:lnTo>
                    <a:pt x="2738090" y="520700"/>
                  </a:lnTo>
                  <a:lnTo>
                    <a:pt x="2785017" y="571500"/>
                  </a:lnTo>
                  <a:lnTo>
                    <a:pt x="2807705" y="609600"/>
                  </a:lnTo>
                  <a:lnTo>
                    <a:pt x="2829876" y="635000"/>
                  </a:lnTo>
                  <a:lnTo>
                    <a:pt x="2851529" y="660400"/>
                  </a:lnTo>
                  <a:lnTo>
                    <a:pt x="2872664" y="685800"/>
                  </a:lnTo>
                  <a:lnTo>
                    <a:pt x="2893281" y="723900"/>
                  </a:lnTo>
                  <a:lnTo>
                    <a:pt x="2913380" y="749300"/>
                  </a:lnTo>
                  <a:lnTo>
                    <a:pt x="2932960" y="787400"/>
                  </a:lnTo>
                  <a:lnTo>
                    <a:pt x="2952022" y="812800"/>
                  </a:lnTo>
                  <a:lnTo>
                    <a:pt x="2970565" y="850900"/>
                  </a:lnTo>
                  <a:lnTo>
                    <a:pt x="2988589" y="889000"/>
                  </a:lnTo>
                  <a:lnTo>
                    <a:pt x="3006093" y="914400"/>
                  </a:lnTo>
                  <a:lnTo>
                    <a:pt x="3023078" y="952500"/>
                  </a:lnTo>
                  <a:lnTo>
                    <a:pt x="3039543" y="990600"/>
                  </a:lnTo>
                  <a:lnTo>
                    <a:pt x="3055489" y="1028700"/>
                  </a:lnTo>
                  <a:lnTo>
                    <a:pt x="3070914" y="1054100"/>
                  </a:lnTo>
                  <a:lnTo>
                    <a:pt x="3085819" y="1092200"/>
                  </a:lnTo>
                  <a:lnTo>
                    <a:pt x="3100203" y="1130300"/>
                  </a:lnTo>
                  <a:lnTo>
                    <a:pt x="3114067" y="1168400"/>
                  </a:lnTo>
                  <a:lnTo>
                    <a:pt x="3127409" y="1206500"/>
                  </a:lnTo>
                  <a:lnTo>
                    <a:pt x="3140231" y="1244600"/>
                  </a:lnTo>
                  <a:lnTo>
                    <a:pt x="3152531" y="1282700"/>
                  </a:lnTo>
                  <a:lnTo>
                    <a:pt x="3164310" y="1320800"/>
                  </a:lnTo>
                  <a:lnTo>
                    <a:pt x="3175567" y="1358900"/>
                  </a:lnTo>
                  <a:lnTo>
                    <a:pt x="3186302" y="1409700"/>
                  </a:lnTo>
                  <a:lnTo>
                    <a:pt x="3196514" y="1447800"/>
                  </a:lnTo>
                  <a:lnTo>
                    <a:pt x="3206205" y="1485900"/>
                  </a:lnTo>
                  <a:lnTo>
                    <a:pt x="3215372" y="1524000"/>
                  </a:lnTo>
                  <a:lnTo>
                    <a:pt x="3224017" y="1562100"/>
                  </a:lnTo>
                  <a:lnTo>
                    <a:pt x="3232139" y="1612900"/>
                  </a:lnTo>
                  <a:lnTo>
                    <a:pt x="3239738" y="1651000"/>
                  </a:lnTo>
                  <a:lnTo>
                    <a:pt x="3246813" y="1689100"/>
                  </a:lnTo>
                  <a:lnTo>
                    <a:pt x="3253365" y="1739900"/>
                  </a:lnTo>
                  <a:lnTo>
                    <a:pt x="3259393" y="1778000"/>
                  </a:lnTo>
                  <a:lnTo>
                    <a:pt x="3264896" y="1828800"/>
                  </a:lnTo>
                  <a:lnTo>
                    <a:pt x="3269876" y="1866900"/>
                  </a:lnTo>
                  <a:lnTo>
                    <a:pt x="3274331" y="1917700"/>
                  </a:lnTo>
                  <a:lnTo>
                    <a:pt x="3278261" y="1955800"/>
                  </a:lnTo>
                  <a:lnTo>
                    <a:pt x="3281667" y="2006600"/>
                  </a:lnTo>
                  <a:lnTo>
                    <a:pt x="3284548" y="2044700"/>
                  </a:lnTo>
                  <a:lnTo>
                    <a:pt x="3286903" y="2095500"/>
                  </a:lnTo>
                  <a:lnTo>
                    <a:pt x="3288732" y="2133600"/>
                  </a:lnTo>
                  <a:lnTo>
                    <a:pt x="3290036" y="2184400"/>
                  </a:lnTo>
                  <a:lnTo>
                    <a:pt x="3290815" y="2222500"/>
                  </a:lnTo>
                  <a:lnTo>
                    <a:pt x="3290878" y="2235200"/>
                  </a:lnTo>
                  <a:lnTo>
                    <a:pt x="3290998" y="2286000"/>
                  </a:lnTo>
                  <a:lnTo>
                    <a:pt x="3290792" y="2324100"/>
                  </a:lnTo>
                  <a:lnTo>
                    <a:pt x="3289991" y="2362200"/>
                  </a:lnTo>
                  <a:lnTo>
                    <a:pt x="3288664" y="2413000"/>
                  </a:lnTo>
                  <a:lnTo>
                    <a:pt x="3286809" y="2463800"/>
                  </a:lnTo>
                  <a:lnTo>
                    <a:pt x="3284428" y="2501900"/>
                  </a:lnTo>
                  <a:lnTo>
                    <a:pt x="3281519" y="2552700"/>
                  </a:lnTo>
                  <a:lnTo>
                    <a:pt x="3278082" y="2603500"/>
                  </a:lnTo>
                  <a:lnTo>
                    <a:pt x="3274118" y="2641600"/>
                  </a:lnTo>
                  <a:lnTo>
                    <a:pt x="3269626" y="2692400"/>
                  </a:lnTo>
                  <a:lnTo>
                    <a:pt x="3264605" y="2743200"/>
                  </a:lnTo>
                  <a:lnTo>
                    <a:pt x="3259056" y="2781300"/>
                  </a:lnTo>
                  <a:lnTo>
                    <a:pt x="3252979" y="2832100"/>
                  </a:lnTo>
                  <a:lnTo>
                    <a:pt x="3246373" y="2882900"/>
                  </a:lnTo>
                  <a:lnTo>
                    <a:pt x="3239238" y="2933700"/>
                  </a:lnTo>
                  <a:lnTo>
                    <a:pt x="3231573" y="2971800"/>
                  </a:lnTo>
                  <a:lnTo>
                    <a:pt x="3223379" y="3022600"/>
                  </a:lnTo>
                  <a:lnTo>
                    <a:pt x="3214656" y="3073400"/>
                  </a:lnTo>
                  <a:lnTo>
                    <a:pt x="3205403" y="3111500"/>
                  </a:lnTo>
                  <a:lnTo>
                    <a:pt x="3195619" y="3162300"/>
                  </a:lnTo>
                  <a:lnTo>
                    <a:pt x="3185306" y="3213100"/>
                  </a:lnTo>
                  <a:lnTo>
                    <a:pt x="3174462" y="3251200"/>
                  </a:lnTo>
                  <a:lnTo>
                    <a:pt x="3163087" y="3302000"/>
                  </a:lnTo>
                  <a:lnTo>
                    <a:pt x="3151182" y="3352800"/>
                  </a:lnTo>
                  <a:lnTo>
                    <a:pt x="3138745" y="3403600"/>
                  </a:lnTo>
                  <a:lnTo>
                    <a:pt x="3125777" y="3441700"/>
                  </a:lnTo>
                  <a:lnTo>
                    <a:pt x="3112278" y="3492500"/>
                  </a:lnTo>
                  <a:lnTo>
                    <a:pt x="3098247" y="3543300"/>
                  </a:lnTo>
                  <a:lnTo>
                    <a:pt x="3083684" y="3581400"/>
                  </a:lnTo>
                  <a:lnTo>
                    <a:pt x="3078286" y="3594100"/>
                  </a:lnTo>
                  <a:lnTo>
                    <a:pt x="3184665" y="3594100"/>
                  </a:lnTo>
                  <a:lnTo>
                    <a:pt x="3196322" y="3556000"/>
                  </a:lnTo>
                  <a:lnTo>
                    <a:pt x="3207610" y="3505200"/>
                  </a:lnTo>
                  <a:lnTo>
                    <a:pt x="3218526" y="3467100"/>
                  </a:lnTo>
                  <a:lnTo>
                    <a:pt x="3229064" y="3429000"/>
                  </a:lnTo>
                  <a:lnTo>
                    <a:pt x="3239219" y="3378200"/>
                  </a:lnTo>
                  <a:lnTo>
                    <a:pt x="3248988" y="3340100"/>
                  </a:lnTo>
                  <a:lnTo>
                    <a:pt x="3258366" y="3289300"/>
                  </a:lnTo>
                  <a:lnTo>
                    <a:pt x="3267348" y="3251200"/>
                  </a:lnTo>
                  <a:lnTo>
                    <a:pt x="3275929" y="3213100"/>
                  </a:lnTo>
                  <a:lnTo>
                    <a:pt x="3284106" y="3162300"/>
                  </a:lnTo>
                  <a:lnTo>
                    <a:pt x="3291872" y="3111500"/>
                  </a:lnTo>
                  <a:lnTo>
                    <a:pt x="3299225" y="3073400"/>
                  </a:lnTo>
                  <a:lnTo>
                    <a:pt x="3306158" y="3022600"/>
                  </a:lnTo>
                  <a:lnTo>
                    <a:pt x="3312669" y="2984500"/>
                  </a:lnTo>
                  <a:lnTo>
                    <a:pt x="3318751" y="2933700"/>
                  </a:lnTo>
                  <a:lnTo>
                    <a:pt x="3324401" y="2895600"/>
                  </a:lnTo>
                  <a:lnTo>
                    <a:pt x="3329614" y="2844800"/>
                  </a:lnTo>
                  <a:lnTo>
                    <a:pt x="3334386" y="2794000"/>
                  </a:lnTo>
                  <a:lnTo>
                    <a:pt x="3338711" y="2755900"/>
                  </a:lnTo>
                  <a:lnTo>
                    <a:pt x="3342585" y="2705100"/>
                  </a:lnTo>
                  <a:lnTo>
                    <a:pt x="3346004" y="2654300"/>
                  </a:lnTo>
                  <a:lnTo>
                    <a:pt x="3348963" y="2616200"/>
                  </a:lnTo>
                  <a:lnTo>
                    <a:pt x="3351458" y="2565400"/>
                  </a:lnTo>
                  <a:lnTo>
                    <a:pt x="3353484" y="2514600"/>
                  </a:lnTo>
                  <a:lnTo>
                    <a:pt x="3355035" y="2476500"/>
                  </a:lnTo>
                  <a:lnTo>
                    <a:pt x="3356109" y="2425700"/>
                  </a:lnTo>
                  <a:lnTo>
                    <a:pt x="3356700" y="2374900"/>
                  </a:lnTo>
                  <a:lnTo>
                    <a:pt x="3356706" y="2324100"/>
                  </a:lnTo>
                  <a:lnTo>
                    <a:pt x="3356415" y="2286000"/>
                  </a:lnTo>
                  <a:lnTo>
                    <a:pt x="3355530" y="2235200"/>
                  </a:lnTo>
                  <a:lnTo>
                    <a:pt x="3354144" y="2197100"/>
                  </a:lnTo>
                  <a:lnTo>
                    <a:pt x="3352253" y="2146300"/>
                  </a:lnTo>
                  <a:lnTo>
                    <a:pt x="3349851" y="2095500"/>
                  </a:lnTo>
                  <a:lnTo>
                    <a:pt x="3346934" y="2057400"/>
                  </a:lnTo>
                  <a:lnTo>
                    <a:pt x="3343498" y="2006600"/>
                  </a:lnTo>
                  <a:lnTo>
                    <a:pt x="3339538" y="1955800"/>
                  </a:lnTo>
                  <a:lnTo>
                    <a:pt x="3335050" y="1917700"/>
                  </a:lnTo>
                  <a:lnTo>
                    <a:pt x="3330028" y="1866900"/>
                  </a:lnTo>
                  <a:lnTo>
                    <a:pt x="3324469" y="1828800"/>
                  </a:lnTo>
                  <a:lnTo>
                    <a:pt x="3318367" y="1778000"/>
                  </a:lnTo>
                  <a:lnTo>
                    <a:pt x="3311719" y="1727200"/>
                  </a:lnTo>
                  <a:lnTo>
                    <a:pt x="3304519" y="1689100"/>
                  </a:lnTo>
                  <a:lnTo>
                    <a:pt x="3296763" y="1638300"/>
                  </a:lnTo>
                  <a:lnTo>
                    <a:pt x="3288447" y="1600200"/>
                  </a:lnTo>
                  <a:lnTo>
                    <a:pt x="3279566" y="1549400"/>
                  </a:lnTo>
                  <a:lnTo>
                    <a:pt x="3270115" y="1511300"/>
                  </a:lnTo>
                  <a:lnTo>
                    <a:pt x="3260089" y="1460500"/>
                  </a:lnTo>
                  <a:lnTo>
                    <a:pt x="3249485" y="1422400"/>
                  </a:lnTo>
                  <a:lnTo>
                    <a:pt x="3238298" y="1384300"/>
                  </a:lnTo>
                  <a:lnTo>
                    <a:pt x="3226522" y="1333500"/>
                  </a:lnTo>
                  <a:lnTo>
                    <a:pt x="3214154" y="1295400"/>
                  </a:lnTo>
                  <a:lnTo>
                    <a:pt x="3201189" y="1257300"/>
                  </a:lnTo>
                  <a:lnTo>
                    <a:pt x="3187622" y="1206500"/>
                  </a:lnTo>
                  <a:lnTo>
                    <a:pt x="3173449" y="1168400"/>
                  </a:lnTo>
                  <a:lnTo>
                    <a:pt x="3158665" y="1130300"/>
                  </a:lnTo>
                  <a:lnTo>
                    <a:pt x="3143265" y="1092200"/>
                  </a:lnTo>
                  <a:lnTo>
                    <a:pt x="3127246" y="1054100"/>
                  </a:lnTo>
                  <a:lnTo>
                    <a:pt x="3110602" y="1016000"/>
                  </a:lnTo>
                  <a:lnTo>
                    <a:pt x="3093329" y="977900"/>
                  </a:lnTo>
                  <a:lnTo>
                    <a:pt x="3075422" y="939800"/>
                  </a:lnTo>
                  <a:lnTo>
                    <a:pt x="3056877" y="901700"/>
                  </a:lnTo>
                  <a:lnTo>
                    <a:pt x="3037689" y="863600"/>
                  </a:lnTo>
                  <a:lnTo>
                    <a:pt x="3017853" y="825500"/>
                  </a:lnTo>
                  <a:lnTo>
                    <a:pt x="2997366" y="787400"/>
                  </a:lnTo>
                  <a:lnTo>
                    <a:pt x="2976222" y="749300"/>
                  </a:lnTo>
                  <a:lnTo>
                    <a:pt x="2954417" y="711200"/>
                  </a:lnTo>
                  <a:lnTo>
                    <a:pt x="2931946" y="685800"/>
                  </a:lnTo>
                  <a:lnTo>
                    <a:pt x="2908804" y="647700"/>
                  </a:lnTo>
                  <a:lnTo>
                    <a:pt x="2884988" y="609600"/>
                  </a:lnTo>
                  <a:lnTo>
                    <a:pt x="2860493" y="584200"/>
                  </a:lnTo>
                  <a:lnTo>
                    <a:pt x="2835313" y="546100"/>
                  </a:lnTo>
                  <a:lnTo>
                    <a:pt x="2809445" y="520700"/>
                  </a:lnTo>
                  <a:lnTo>
                    <a:pt x="2782884" y="495300"/>
                  </a:lnTo>
                  <a:lnTo>
                    <a:pt x="2755625" y="457200"/>
                  </a:lnTo>
                  <a:lnTo>
                    <a:pt x="2698995" y="406400"/>
                  </a:lnTo>
                  <a:lnTo>
                    <a:pt x="2669615" y="381000"/>
                  </a:lnTo>
                  <a:lnTo>
                    <a:pt x="2639519" y="355600"/>
                  </a:lnTo>
                  <a:lnTo>
                    <a:pt x="2608703" y="330200"/>
                  </a:lnTo>
                  <a:lnTo>
                    <a:pt x="2577161" y="304800"/>
                  </a:lnTo>
                  <a:lnTo>
                    <a:pt x="2544890" y="279400"/>
                  </a:lnTo>
                  <a:lnTo>
                    <a:pt x="2511884" y="254000"/>
                  </a:lnTo>
                  <a:lnTo>
                    <a:pt x="2478140" y="228600"/>
                  </a:lnTo>
                  <a:lnTo>
                    <a:pt x="2443652" y="203200"/>
                  </a:lnTo>
                  <a:lnTo>
                    <a:pt x="2408415" y="190500"/>
                  </a:lnTo>
                  <a:lnTo>
                    <a:pt x="2372427" y="165100"/>
                  </a:lnTo>
                  <a:lnTo>
                    <a:pt x="2335681" y="152400"/>
                  </a:lnTo>
                  <a:lnTo>
                    <a:pt x="2298173" y="127000"/>
                  </a:lnTo>
                  <a:lnTo>
                    <a:pt x="2181033" y="88900"/>
                  </a:lnTo>
                  <a:close/>
                </a:path>
                <a:path w="3357245" h="3594100">
                  <a:moveTo>
                    <a:pt x="1925569" y="12700"/>
                  </a:moveTo>
                  <a:lnTo>
                    <a:pt x="1735727" y="12700"/>
                  </a:lnTo>
                  <a:lnTo>
                    <a:pt x="1686847" y="25400"/>
                  </a:lnTo>
                  <a:lnTo>
                    <a:pt x="1638144" y="25400"/>
                  </a:lnTo>
                  <a:lnTo>
                    <a:pt x="1493148" y="63500"/>
                  </a:lnTo>
                  <a:lnTo>
                    <a:pt x="1445202" y="63500"/>
                  </a:lnTo>
                  <a:lnTo>
                    <a:pt x="1302585" y="101600"/>
                  </a:lnTo>
                  <a:lnTo>
                    <a:pt x="1255469" y="127000"/>
                  </a:lnTo>
                  <a:lnTo>
                    <a:pt x="1115450" y="165100"/>
                  </a:lnTo>
                  <a:lnTo>
                    <a:pt x="1069237" y="190500"/>
                  </a:lnTo>
                  <a:lnTo>
                    <a:pt x="1023260" y="203200"/>
                  </a:lnTo>
                  <a:lnTo>
                    <a:pt x="977525" y="228600"/>
                  </a:lnTo>
                  <a:lnTo>
                    <a:pt x="932037" y="241300"/>
                  </a:lnTo>
                  <a:lnTo>
                    <a:pt x="841817" y="292100"/>
                  </a:lnTo>
                  <a:lnTo>
                    <a:pt x="797095" y="304800"/>
                  </a:lnTo>
                  <a:lnTo>
                    <a:pt x="577544" y="431800"/>
                  </a:lnTo>
                  <a:lnTo>
                    <a:pt x="407051" y="533400"/>
                  </a:lnTo>
                  <a:lnTo>
                    <a:pt x="365181" y="571500"/>
                  </a:lnTo>
                  <a:lnTo>
                    <a:pt x="282375" y="622300"/>
                  </a:lnTo>
                  <a:lnTo>
                    <a:pt x="241450" y="660400"/>
                  </a:lnTo>
                  <a:lnTo>
                    <a:pt x="200848" y="685800"/>
                  </a:lnTo>
                  <a:lnTo>
                    <a:pt x="160575" y="723900"/>
                  </a:lnTo>
                  <a:lnTo>
                    <a:pt x="120635" y="749300"/>
                  </a:lnTo>
                  <a:lnTo>
                    <a:pt x="41774" y="825500"/>
                  </a:lnTo>
                  <a:lnTo>
                    <a:pt x="2861" y="850900"/>
                  </a:lnTo>
                  <a:lnTo>
                    <a:pt x="0" y="850900"/>
                  </a:lnTo>
                  <a:lnTo>
                    <a:pt x="0" y="965200"/>
                  </a:lnTo>
                  <a:lnTo>
                    <a:pt x="2838" y="965200"/>
                  </a:lnTo>
                  <a:lnTo>
                    <a:pt x="41711" y="927100"/>
                  </a:lnTo>
                  <a:lnTo>
                    <a:pt x="80911" y="901700"/>
                  </a:lnTo>
                  <a:lnTo>
                    <a:pt x="120430" y="863600"/>
                  </a:lnTo>
                  <a:lnTo>
                    <a:pt x="160258" y="838200"/>
                  </a:lnTo>
                  <a:lnTo>
                    <a:pt x="200389" y="800100"/>
                  </a:lnTo>
                  <a:lnTo>
                    <a:pt x="240813" y="774700"/>
                  </a:lnTo>
                  <a:lnTo>
                    <a:pt x="281524" y="736600"/>
                  </a:lnTo>
                  <a:lnTo>
                    <a:pt x="363768" y="685800"/>
                  </a:lnTo>
                  <a:lnTo>
                    <a:pt x="405286" y="647700"/>
                  </a:lnTo>
                  <a:lnTo>
                    <a:pt x="531322" y="571500"/>
                  </a:lnTo>
                  <a:lnTo>
                    <a:pt x="573802" y="533400"/>
                  </a:lnTo>
                  <a:lnTo>
                    <a:pt x="876852" y="355600"/>
                  </a:lnTo>
                  <a:lnTo>
                    <a:pt x="920860" y="342900"/>
                  </a:lnTo>
                  <a:lnTo>
                    <a:pt x="1053776" y="266700"/>
                  </a:lnTo>
                  <a:lnTo>
                    <a:pt x="1098351" y="254000"/>
                  </a:lnTo>
                  <a:lnTo>
                    <a:pt x="1143047" y="228600"/>
                  </a:lnTo>
                  <a:lnTo>
                    <a:pt x="1187856" y="215900"/>
                  </a:lnTo>
                  <a:lnTo>
                    <a:pt x="1232770" y="190500"/>
                  </a:lnTo>
                  <a:lnTo>
                    <a:pt x="1277780" y="177800"/>
                  </a:lnTo>
                  <a:lnTo>
                    <a:pt x="1322879" y="152400"/>
                  </a:lnTo>
                  <a:lnTo>
                    <a:pt x="1411854" y="127000"/>
                  </a:lnTo>
                  <a:lnTo>
                    <a:pt x="1455578" y="127000"/>
                  </a:lnTo>
                  <a:lnTo>
                    <a:pt x="1498794" y="114300"/>
                  </a:lnTo>
                  <a:lnTo>
                    <a:pt x="1541501" y="114300"/>
                  </a:lnTo>
                  <a:lnTo>
                    <a:pt x="1583698" y="101600"/>
                  </a:lnTo>
                  <a:lnTo>
                    <a:pt x="1707231" y="101600"/>
                  </a:lnTo>
                  <a:lnTo>
                    <a:pt x="1747388" y="88900"/>
                  </a:lnTo>
                  <a:lnTo>
                    <a:pt x="2181033" y="88900"/>
                  </a:lnTo>
                  <a:lnTo>
                    <a:pt x="2056873" y="50800"/>
                  </a:lnTo>
                  <a:lnTo>
                    <a:pt x="1925569" y="12700"/>
                  </a:lnTo>
                  <a:close/>
                </a:path>
                <a:path w="3357245" h="3594100">
                  <a:moveTo>
                    <a:pt x="1834003" y="0"/>
                  </a:moveTo>
                  <a:lnTo>
                    <a:pt x="1784781" y="12700"/>
                  </a:lnTo>
                  <a:lnTo>
                    <a:pt x="1880192" y="12700"/>
                  </a:lnTo>
                  <a:lnTo>
                    <a:pt x="1834003" y="0"/>
                  </a:lnTo>
                  <a:close/>
                </a:path>
              </a:pathLst>
            </a:custGeom>
            <a:solidFill>
              <a:srgbClr val="0E55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0" y="7081"/>
            <a:ext cx="2480310" cy="3713479"/>
            <a:chOff x="0" y="7081"/>
            <a:chExt cx="2480310" cy="3713479"/>
          </a:xfrm>
        </p:grpSpPr>
        <p:sp>
          <p:nvSpPr>
            <p:cNvPr id="6" name="object 6"/>
            <p:cNvSpPr/>
            <p:nvPr/>
          </p:nvSpPr>
          <p:spPr>
            <a:xfrm>
              <a:off x="0" y="7086"/>
              <a:ext cx="1911985" cy="2285365"/>
            </a:xfrm>
            <a:custGeom>
              <a:avLst/>
              <a:gdLst/>
              <a:ahLst/>
              <a:cxnLst/>
              <a:rect l="l" t="t" r="r" b="b"/>
              <a:pathLst>
                <a:path w="1911985" h="2285365">
                  <a:moveTo>
                    <a:pt x="1691817" y="1538566"/>
                  </a:moveTo>
                  <a:lnTo>
                    <a:pt x="1649730" y="1562633"/>
                  </a:lnTo>
                  <a:lnTo>
                    <a:pt x="1607908" y="1587487"/>
                  </a:lnTo>
                  <a:lnTo>
                    <a:pt x="1566316" y="1613027"/>
                  </a:lnTo>
                  <a:lnTo>
                    <a:pt x="1524914" y="1639189"/>
                  </a:lnTo>
                  <a:lnTo>
                    <a:pt x="1483664" y="1665871"/>
                  </a:lnTo>
                  <a:lnTo>
                    <a:pt x="1442542" y="1692973"/>
                  </a:lnTo>
                  <a:lnTo>
                    <a:pt x="1401495" y="1720418"/>
                  </a:lnTo>
                  <a:lnTo>
                    <a:pt x="1237322" y="1831797"/>
                  </a:lnTo>
                  <a:lnTo>
                    <a:pt x="1154734" y="1887207"/>
                  </a:lnTo>
                  <a:lnTo>
                    <a:pt x="1113180" y="1914525"/>
                  </a:lnTo>
                  <a:lnTo>
                    <a:pt x="1071410" y="1941461"/>
                  </a:lnTo>
                  <a:lnTo>
                    <a:pt x="1029373" y="1967941"/>
                  </a:lnTo>
                  <a:lnTo>
                    <a:pt x="987031" y="1993849"/>
                  </a:lnTo>
                  <a:lnTo>
                    <a:pt x="944359" y="2019122"/>
                  </a:lnTo>
                  <a:lnTo>
                    <a:pt x="901319" y="2043671"/>
                  </a:lnTo>
                  <a:lnTo>
                    <a:pt x="857859" y="2067382"/>
                  </a:lnTo>
                  <a:lnTo>
                    <a:pt x="813955" y="2090178"/>
                  </a:lnTo>
                  <a:lnTo>
                    <a:pt x="769556" y="2111984"/>
                  </a:lnTo>
                  <a:lnTo>
                    <a:pt x="724649" y="2132685"/>
                  </a:lnTo>
                  <a:lnTo>
                    <a:pt x="679157" y="2152205"/>
                  </a:lnTo>
                  <a:lnTo>
                    <a:pt x="633082" y="2170455"/>
                  </a:lnTo>
                  <a:lnTo>
                    <a:pt x="586359" y="2187346"/>
                  </a:lnTo>
                  <a:lnTo>
                    <a:pt x="538975" y="2202789"/>
                  </a:lnTo>
                  <a:lnTo>
                    <a:pt x="490867" y="2216696"/>
                  </a:lnTo>
                  <a:lnTo>
                    <a:pt x="442010" y="2228964"/>
                  </a:lnTo>
                  <a:lnTo>
                    <a:pt x="475767" y="2245842"/>
                  </a:lnTo>
                  <a:lnTo>
                    <a:pt x="548081" y="2270239"/>
                  </a:lnTo>
                  <a:lnTo>
                    <a:pt x="586346" y="2277935"/>
                  </a:lnTo>
                  <a:lnTo>
                    <a:pt x="625843" y="2282748"/>
                  </a:lnTo>
                  <a:lnTo>
                    <a:pt x="666407" y="2284780"/>
                  </a:lnTo>
                  <a:lnTo>
                    <a:pt x="707936" y="2284107"/>
                  </a:lnTo>
                  <a:lnTo>
                    <a:pt x="750252" y="2280818"/>
                  </a:lnTo>
                  <a:lnTo>
                    <a:pt x="793254" y="2275027"/>
                  </a:lnTo>
                  <a:lnTo>
                    <a:pt x="836777" y="2266797"/>
                  </a:lnTo>
                  <a:lnTo>
                    <a:pt x="880694" y="2256244"/>
                  </a:lnTo>
                  <a:lnTo>
                    <a:pt x="924864" y="2243442"/>
                  </a:lnTo>
                  <a:lnTo>
                    <a:pt x="969149" y="2228481"/>
                  </a:lnTo>
                  <a:lnTo>
                    <a:pt x="1013409" y="2211463"/>
                  </a:lnTo>
                  <a:lnTo>
                    <a:pt x="1057503" y="2192477"/>
                  </a:lnTo>
                  <a:lnTo>
                    <a:pt x="1101293" y="2171611"/>
                  </a:lnTo>
                  <a:lnTo>
                    <a:pt x="1144651" y="2148941"/>
                  </a:lnTo>
                  <a:lnTo>
                    <a:pt x="1187424" y="2124583"/>
                  </a:lnTo>
                  <a:lnTo>
                    <a:pt x="1229487" y="2098611"/>
                  </a:lnTo>
                  <a:lnTo>
                    <a:pt x="1270685" y="2071128"/>
                  </a:lnTo>
                  <a:lnTo>
                    <a:pt x="1310894" y="2042223"/>
                  </a:lnTo>
                  <a:lnTo>
                    <a:pt x="1349971" y="2011972"/>
                  </a:lnTo>
                  <a:lnTo>
                    <a:pt x="1387779" y="1980476"/>
                  </a:lnTo>
                  <a:lnTo>
                    <a:pt x="1424178" y="1947837"/>
                  </a:lnTo>
                  <a:lnTo>
                    <a:pt x="1459014" y="1914131"/>
                  </a:lnTo>
                  <a:lnTo>
                    <a:pt x="1492173" y="1879447"/>
                  </a:lnTo>
                  <a:lnTo>
                    <a:pt x="1523504" y="1843887"/>
                  </a:lnTo>
                  <a:lnTo>
                    <a:pt x="1552879" y="1807527"/>
                  </a:lnTo>
                  <a:lnTo>
                    <a:pt x="1580146" y="1770481"/>
                  </a:lnTo>
                  <a:lnTo>
                    <a:pt x="1605165" y="1732813"/>
                  </a:lnTo>
                  <a:lnTo>
                    <a:pt x="1627809" y="1694637"/>
                  </a:lnTo>
                  <a:lnTo>
                    <a:pt x="1647939" y="1656029"/>
                  </a:lnTo>
                  <a:lnTo>
                    <a:pt x="1665401" y="1617091"/>
                  </a:lnTo>
                  <a:lnTo>
                    <a:pt x="1680070" y="1577911"/>
                  </a:lnTo>
                  <a:lnTo>
                    <a:pt x="1691817" y="1538566"/>
                  </a:lnTo>
                  <a:close/>
                </a:path>
                <a:path w="1911985" h="2285365">
                  <a:moveTo>
                    <a:pt x="1911388" y="454825"/>
                  </a:moveTo>
                  <a:lnTo>
                    <a:pt x="1911096" y="402818"/>
                  </a:lnTo>
                  <a:lnTo>
                    <a:pt x="1910295" y="350977"/>
                  </a:lnTo>
                  <a:lnTo>
                    <a:pt x="1909025" y="299389"/>
                  </a:lnTo>
                  <a:lnTo>
                    <a:pt x="1907336" y="248145"/>
                  </a:lnTo>
                  <a:lnTo>
                    <a:pt x="1905304" y="197319"/>
                  </a:lnTo>
                  <a:lnTo>
                    <a:pt x="1902955" y="147002"/>
                  </a:lnTo>
                  <a:lnTo>
                    <a:pt x="1897545" y="48260"/>
                  </a:lnTo>
                  <a:lnTo>
                    <a:pt x="1894598" y="0"/>
                  </a:lnTo>
                  <a:lnTo>
                    <a:pt x="0" y="0"/>
                  </a:lnTo>
                  <a:lnTo>
                    <a:pt x="0" y="2081606"/>
                  </a:lnTo>
                  <a:lnTo>
                    <a:pt x="31318" y="2100135"/>
                  </a:lnTo>
                  <a:lnTo>
                    <a:pt x="92633" y="2131657"/>
                  </a:lnTo>
                  <a:lnTo>
                    <a:pt x="154635" y="2156828"/>
                  </a:lnTo>
                  <a:lnTo>
                    <a:pt x="217932" y="2175345"/>
                  </a:lnTo>
                  <a:lnTo>
                    <a:pt x="283121" y="2186927"/>
                  </a:lnTo>
                  <a:lnTo>
                    <a:pt x="350786" y="2191296"/>
                  </a:lnTo>
                  <a:lnTo>
                    <a:pt x="385737" y="2190686"/>
                  </a:lnTo>
                  <a:lnTo>
                    <a:pt x="458241" y="2183663"/>
                  </a:lnTo>
                  <a:lnTo>
                    <a:pt x="495935" y="2177199"/>
                  </a:lnTo>
                  <a:lnTo>
                    <a:pt x="534708" y="2168702"/>
                  </a:lnTo>
                  <a:lnTo>
                    <a:pt x="574611" y="2158161"/>
                  </a:lnTo>
                  <a:lnTo>
                    <a:pt x="615734" y="2145512"/>
                  </a:lnTo>
                  <a:lnTo>
                    <a:pt x="658139" y="2130729"/>
                  </a:lnTo>
                  <a:lnTo>
                    <a:pt x="701916" y="2113788"/>
                  </a:lnTo>
                  <a:lnTo>
                    <a:pt x="747128" y="2094636"/>
                  </a:lnTo>
                  <a:lnTo>
                    <a:pt x="793838" y="2073249"/>
                  </a:lnTo>
                  <a:lnTo>
                    <a:pt x="842149" y="2049589"/>
                  </a:lnTo>
                  <a:lnTo>
                    <a:pt x="892111" y="2023605"/>
                  </a:lnTo>
                  <a:lnTo>
                    <a:pt x="943813" y="1995284"/>
                  </a:lnTo>
                  <a:lnTo>
                    <a:pt x="997318" y="1964563"/>
                  </a:lnTo>
                  <a:lnTo>
                    <a:pt x="1052703" y="1931428"/>
                  </a:lnTo>
                  <a:lnTo>
                    <a:pt x="1110056" y="1895843"/>
                  </a:lnTo>
                  <a:lnTo>
                    <a:pt x="1169428" y="1857756"/>
                  </a:lnTo>
                  <a:lnTo>
                    <a:pt x="1230909" y="1817141"/>
                  </a:lnTo>
                  <a:lnTo>
                    <a:pt x="1294574" y="1773974"/>
                  </a:lnTo>
                  <a:lnTo>
                    <a:pt x="1360487" y="1728190"/>
                  </a:lnTo>
                  <a:lnTo>
                    <a:pt x="1428737" y="1679765"/>
                  </a:lnTo>
                  <a:lnTo>
                    <a:pt x="1499387" y="1628673"/>
                  </a:lnTo>
                  <a:lnTo>
                    <a:pt x="1534629" y="1607007"/>
                  </a:lnTo>
                  <a:lnTo>
                    <a:pt x="1567891" y="1583080"/>
                  </a:lnTo>
                  <a:lnTo>
                    <a:pt x="1599247" y="1556994"/>
                  </a:lnTo>
                  <a:lnTo>
                    <a:pt x="1628724" y="1528838"/>
                  </a:lnTo>
                  <a:lnTo>
                    <a:pt x="1656397" y="1498701"/>
                  </a:lnTo>
                  <a:lnTo>
                    <a:pt x="1682305" y="1466646"/>
                  </a:lnTo>
                  <a:lnTo>
                    <a:pt x="1706499" y="1432788"/>
                  </a:lnTo>
                  <a:lnTo>
                    <a:pt x="1729028" y="1397190"/>
                  </a:lnTo>
                  <a:lnTo>
                    <a:pt x="1749958" y="1359954"/>
                  </a:lnTo>
                  <a:lnTo>
                    <a:pt x="1769325" y="1321168"/>
                  </a:lnTo>
                  <a:lnTo>
                    <a:pt x="1787194" y="1280896"/>
                  </a:lnTo>
                  <a:lnTo>
                    <a:pt x="1803615" y="1239253"/>
                  </a:lnTo>
                  <a:lnTo>
                    <a:pt x="1818640" y="1196301"/>
                  </a:lnTo>
                  <a:lnTo>
                    <a:pt x="1832305" y="1152144"/>
                  </a:lnTo>
                  <a:lnTo>
                    <a:pt x="1844687" y="1106855"/>
                  </a:lnTo>
                  <a:lnTo>
                    <a:pt x="1855812" y="1060526"/>
                  </a:lnTo>
                  <a:lnTo>
                    <a:pt x="1865757" y="1013244"/>
                  </a:lnTo>
                  <a:lnTo>
                    <a:pt x="1874558" y="965085"/>
                  </a:lnTo>
                  <a:lnTo>
                    <a:pt x="1882279" y="916152"/>
                  </a:lnTo>
                  <a:lnTo>
                    <a:pt x="1888959" y="866533"/>
                  </a:lnTo>
                  <a:lnTo>
                    <a:pt x="1894662" y="816292"/>
                  </a:lnTo>
                  <a:lnTo>
                    <a:pt x="1899424" y="765530"/>
                  </a:lnTo>
                  <a:lnTo>
                    <a:pt x="1903310" y="714336"/>
                  </a:lnTo>
                  <a:lnTo>
                    <a:pt x="1906371" y="662787"/>
                  </a:lnTo>
                  <a:lnTo>
                    <a:pt x="1908657" y="610984"/>
                  </a:lnTo>
                  <a:lnTo>
                    <a:pt x="1910232" y="558990"/>
                  </a:lnTo>
                  <a:lnTo>
                    <a:pt x="1911121" y="506907"/>
                  </a:lnTo>
                  <a:lnTo>
                    <a:pt x="1911388" y="454825"/>
                  </a:lnTo>
                  <a:close/>
                </a:path>
              </a:pathLst>
            </a:custGeom>
            <a:solidFill>
              <a:srgbClr val="97C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7099"/>
              <a:ext cx="2480310" cy="3713479"/>
            </a:xfrm>
            <a:custGeom>
              <a:avLst/>
              <a:gdLst/>
              <a:ahLst/>
              <a:cxnLst/>
              <a:rect l="l" t="t" r="r" b="b"/>
              <a:pathLst>
                <a:path w="2480310" h="3713479">
                  <a:moveTo>
                    <a:pt x="1030008" y="2993364"/>
                  </a:moveTo>
                  <a:lnTo>
                    <a:pt x="1010704" y="2944787"/>
                  </a:lnTo>
                  <a:lnTo>
                    <a:pt x="962901" y="2910941"/>
                  </a:lnTo>
                  <a:lnTo>
                    <a:pt x="891692" y="2889529"/>
                  </a:lnTo>
                  <a:lnTo>
                    <a:pt x="848918" y="2882785"/>
                  </a:lnTo>
                  <a:lnTo>
                    <a:pt x="802208" y="2878290"/>
                  </a:lnTo>
                  <a:lnTo>
                    <a:pt x="752195" y="2875762"/>
                  </a:lnTo>
                  <a:lnTo>
                    <a:pt x="699541" y="2874937"/>
                  </a:lnTo>
                  <a:lnTo>
                    <a:pt x="644867" y="2875496"/>
                  </a:lnTo>
                  <a:lnTo>
                    <a:pt x="588810" y="2877185"/>
                  </a:lnTo>
                  <a:lnTo>
                    <a:pt x="532028" y="2879712"/>
                  </a:lnTo>
                  <a:lnTo>
                    <a:pt x="475145" y="2882773"/>
                  </a:lnTo>
                  <a:lnTo>
                    <a:pt x="310286" y="2892437"/>
                  </a:lnTo>
                  <a:lnTo>
                    <a:pt x="259397" y="2894863"/>
                  </a:lnTo>
                  <a:lnTo>
                    <a:pt x="211594" y="2896412"/>
                  </a:lnTo>
                  <a:lnTo>
                    <a:pt x="167538" y="2896806"/>
                  </a:lnTo>
                  <a:lnTo>
                    <a:pt x="127850" y="2895765"/>
                  </a:lnTo>
                  <a:lnTo>
                    <a:pt x="93179" y="2892983"/>
                  </a:lnTo>
                  <a:lnTo>
                    <a:pt x="64160" y="2888208"/>
                  </a:lnTo>
                  <a:lnTo>
                    <a:pt x="62534" y="2870225"/>
                  </a:lnTo>
                  <a:lnTo>
                    <a:pt x="77609" y="2845460"/>
                  </a:lnTo>
                  <a:lnTo>
                    <a:pt x="105575" y="2815501"/>
                  </a:lnTo>
                  <a:lnTo>
                    <a:pt x="142595" y="2781985"/>
                  </a:lnTo>
                  <a:lnTo>
                    <a:pt x="184810" y="2746489"/>
                  </a:lnTo>
                  <a:lnTo>
                    <a:pt x="228384" y="2710637"/>
                  </a:lnTo>
                  <a:lnTo>
                    <a:pt x="269506" y="2676029"/>
                  </a:lnTo>
                  <a:lnTo>
                    <a:pt x="304304" y="2644279"/>
                  </a:lnTo>
                  <a:lnTo>
                    <a:pt x="328968" y="2617000"/>
                  </a:lnTo>
                  <a:lnTo>
                    <a:pt x="354317" y="2592692"/>
                  </a:lnTo>
                  <a:lnTo>
                    <a:pt x="416369" y="2539174"/>
                  </a:lnTo>
                  <a:lnTo>
                    <a:pt x="447319" y="2510485"/>
                  </a:lnTo>
                  <a:lnTo>
                    <a:pt x="474370" y="2480843"/>
                  </a:lnTo>
                  <a:lnTo>
                    <a:pt x="505333" y="2419794"/>
                  </a:lnTo>
                  <a:lnTo>
                    <a:pt x="503466" y="2388895"/>
                  </a:lnTo>
                  <a:lnTo>
                    <a:pt x="486219" y="2358085"/>
                  </a:lnTo>
                  <a:lnTo>
                    <a:pt x="450697" y="2327630"/>
                  </a:lnTo>
                  <a:lnTo>
                    <a:pt x="431380" y="2318474"/>
                  </a:lnTo>
                  <a:lnTo>
                    <a:pt x="410819" y="2314879"/>
                  </a:lnTo>
                  <a:lnTo>
                    <a:pt x="389153" y="2316391"/>
                  </a:lnTo>
                  <a:lnTo>
                    <a:pt x="343166" y="2332685"/>
                  </a:lnTo>
                  <a:lnTo>
                    <a:pt x="294640" y="2363432"/>
                  </a:lnTo>
                  <a:lnTo>
                    <a:pt x="244843" y="2404732"/>
                  </a:lnTo>
                  <a:lnTo>
                    <a:pt x="194995" y="2452662"/>
                  </a:lnTo>
                  <a:lnTo>
                    <a:pt x="78308" y="2575750"/>
                  </a:lnTo>
                  <a:lnTo>
                    <a:pt x="57556" y="2597010"/>
                  </a:lnTo>
                  <a:lnTo>
                    <a:pt x="38049" y="2616022"/>
                  </a:lnTo>
                  <a:lnTo>
                    <a:pt x="19913" y="2632265"/>
                  </a:lnTo>
                  <a:lnTo>
                    <a:pt x="3327" y="2645283"/>
                  </a:lnTo>
                  <a:lnTo>
                    <a:pt x="0" y="2647353"/>
                  </a:lnTo>
                  <a:lnTo>
                    <a:pt x="0" y="3260699"/>
                  </a:lnTo>
                  <a:lnTo>
                    <a:pt x="47739" y="3308667"/>
                  </a:lnTo>
                  <a:lnTo>
                    <a:pt x="98691" y="3366973"/>
                  </a:lnTo>
                  <a:lnTo>
                    <a:pt x="182473" y="3467062"/>
                  </a:lnTo>
                  <a:lnTo>
                    <a:pt x="211594" y="3501364"/>
                  </a:lnTo>
                  <a:lnTo>
                    <a:pt x="240969" y="3535121"/>
                  </a:lnTo>
                  <a:lnTo>
                    <a:pt x="270433" y="3567709"/>
                  </a:lnTo>
                  <a:lnTo>
                    <a:pt x="299770" y="3598532"/>
                  </a:lnTo>
                  <a:lnTo>
                    <a:pt x="328790" y="3626967"/>
                  </a:lnTo>
                  <a:lnTo>
                    <a:pt x="357301" y="3652418"/>
                  </a:lnTo>
                  <a:lnTo>
                    <a:pt x="412013" y="3691890"/>
                  </a:lnTo>
                  <a:lnTo>
                    <a:pt x="462368" y="3712083"/>
                  </a:lnTo>
                  <a:lnTo>
                    <a:pt x="485419" y="3713416"/>
                  </a:lnTo>
                  <a:lnTo>
                    <a:pt x="506793" y="3708095"/>
                  </a:lnTo>
                  <a:lnTo>
                    <a:pt x="526300" y="3695522"/>
                  </a:lnTo>
                  <a:lnTo>
                    <a:pt x="543737" y="3675062"/>
                  </a:lnTo>
                  <a:lnTo>
                    <a:pt x="558914" y="3646119"/>
                  </a:lnTo>
                  <a:lnTo>
                    <a:pt x="571639" y="3608095"/>
                  </a:lnTo>
                  <a:lnTo>
                    <a:pt x="552792" y="3567480"/>
                  </a:lnTo>
                  <a:lnTo>
                    <a:pt x="527405" y="3526802"/>
                  </a:lnTo>
                  <a:lnTo>
                    <a:pt x="496646" y="3486213"/>
                  </a:lnTo>
                  <a:lnTo>
                    <a:pt x="461695" y="3445853"/>
                  </a:lnTo>
                  <a:lnTo>
                    <a:pt x="423722" y="3405873"/>
                  </a:lnTo>
                  <a:lnTo>
                    <a:pt x="383882" y="3366439"/>
                  </a:lnTo>
                  <a:lnTo>
                    <a:pt x="343357" y="3327679"/>
                  </a:lnTo>
                  <a:lnTo>
                    <a:pt x="303288" y="3289744"/>
                  </a:lnTo>
                  <a:lnTo>
                    <a:pt x="264883" y="3252800"/>
                  </a:lnTo>
                  <a:lnTo>
                    <a:pt x="229273" y="3216986"/>
                  </a:lnTo>
                  <a:lnTo>
                    <a:pt x="197650" y="3182455"/>
                  </a:lnTo>
                  <a:lnTo>
                    <a:pt x="171170" y="3149358"/>
                  </a:lnTo>
                  <a:lnTo>
                    <a:pt x="138315" y="3088043"/>
                  </a:lnTo>
                  <a:lnTo>
                    <a:pt x="170434" y="3082887"/>
                  </a:lnTo>
                  <a:lnTo>
                    <a:pt x="207645" y="3080067"/>
                  </a:lnTo>
                  <a:lnTo>
                    <a:pt x="249326" y="3079229"/>
                  </a:lnTo>
                  <a:lnTo>
                    <a:pt x="294817" y="3080016"/>
                  </a:lnTo>
                  <a:lnTo>
                    <a:pt x="343484" y="3082048"/>
                  </a:lnTo>
                  <a:lnTo>
                    <a:pt x="394677" y="3084995"/>
                  </a:lnTo>
                  <a:lnTo>
                    <a:pt x="557047" y="3095637"/>
                  </a:lnTo>
                  <a:lnTo>
                    <a:pt x="611962" y="3098609"/>
                  </a:lnTo>
                  <a:lnTo>
                    <a:pt x="666191" y="3100667"/>
                  </a:lnTo>
                  <a:lnTo>
                    <a:pt x="719099" y="3101492"/>
                  </a:lnTo>
                  <a:lnTo>
                    <a:pt x="770051" y="3100705"/>
                  </a:lnTo>
                  <a:lnTo>
                    <a:pt x="818400" y="3097936"/>
                  </a:lnTo>
                  <a:lnTo>
                    <a:pt x="863498" y="3092856"/>
                  </a:lnTo>
                  <a:lnTo>
                    <a:pt x="904709" y="3085071"/>
                  </a:lnTo>
                  <a:lnTo>
                    <a:pt x="941400" y="3074263"/>
                  </a:lnTo>
                  <a:lnTo>
                    <a:pt x="998613" y="3042056"/>
                  </a:lnTo>
                  <a:lnTo>
                    <a:pt x="1017866" y="3019945"/>
                  </a:lnTo>
                  <a:lnTo>
                    <a:pt x="1030008" y="2993364"/>
                  </a:lnTo>
                  <a:close/>
                </a:path>
                <a:path w="2480310" h="3713479">
                  <a:moveTo>
                    <a:pt x="2479865" y="335495"/>
                  </a:moveTo>
                  <a:lnTo>
                    <a:pt x="2478913" y="292976"/>
                  </a:lnTo>
                  <a:lnTo>
                    <a:pt x="2476030" y="250571"/>
                  </a:lnTo>
                  <a:lnTo>
                    <a:pt x="2471191" y="208292"/>
                  </a:lnTo>
                  <a:lnTo>
                    <a:pt x="2464384" y="166179"/>
                  </a:lnTo>
                  <a:lnTo>
                    <a:pt x="2455570" y="124269"/>
                  </a:lnTo>
                  <a:lnTo>
                    <a:pt x="2444686" y="82435"/>
                  </a:lnTo>
                  <a:lnTo>
                    <a:pt x="2431834" y="41135"/>
                  </a:lnTo>
                  <a:lnTo>
                    <a:pt x="2416848" y="0"/>
                  </a:lnTo>
                  <a:lnTo>
                    <a:pt x="2390292" y="0"/>
                  </a:lnTo>
                  <a:lnTo>
                    <a:pt x="2408263" y="41338"/>
                  </a:lnTo>
                  <a:lnTo>
                    <a:pt x="2423985" y="82575"/>
                  </a:lnTo>
                  <a:lnTo>
                    <a:pt x="2437371" y="123266"/>
                  </a:lnTo>
                  <a:lnTo>
                    <a:pt x="2448598" y="163855"/>
                  </a:lnTo>
                  <a:lnTo>
                    <a:pt x="2457678" y="204177"/>
                  </a:lnTo>
                  <a:lnTo>
                    <a:pt x="2464651" y="244233"/>
                  </a:lnTo>
                  <a:lnTo>
                    <a:pt x="2469553" y="284022"/>
                  </a:lnTo>
                  <a:lnTo>
                    <a:pt x="2472448" y="323557"/>
                  </a:lnTo>
                  <a:lnTo>
                    <a:pt x="2473388" y="362813"/>
                  </a:lnTo>
                  <a:lnTo>
                    <a:pt x="2472398" y="401789"/>
                  </a:lnTo>
                  <a:lnTo>
                    <a:pt x="2469527" y="440499"/>
                  </a:lnTo>
                  <a:lnTo>
                    <a:pt x="2464841" y="478929"/>
                  </a:lnTo>
                  <a:lnTo>
                    <a:pt x="2458377" y="517080"/>
                  </a:lnTo>
                  <a:lnTo>
                    <a:pt x="2450173" y="554939"/>
                  </a:lnTo>
                  <a:lnTo>
                    <a:pt x="2440279" y="592518"/>
                  </a:lnTo>
                  <a:lnTo>
                    <a:pt x="2428748" y="629805"/>
                  </a:lnTo>
                  <a:lnTo>
                    <a:pt x="2415616" y="666813"/>
                  </a:lnTo>
                  <a:lnTo>
                    <a:pt x="2400947" y="703516"/>
                  </a:lnTo>
                  <a:lnTo>
                    <a:pt x="2384768" y="739927"/>
                  </a:lnTo>
                  <a:lnTo>
                    <a:pt x="2367140" y="776046"/>
                  </a:lnTo>
                  <a:lnTo>
                    <a:pt x="2348103" y="811847"/>
                  </a:lnTo>
                  <a:lnTo>
                    <a:pt x="2327706" y="847356"/>
                  </a:lnTo>
                  <a:lnTo>
                    <a:pt x="2305989" y="882561"/>
                  </a:lnTo>
                  <a:lnTo>
                    <a:pt x="2283002" y="917448"/>
                  </a:lnTo>
                  <a:lnTo>
                    <a:pt x="2258796" y="952030"/>
                  </a:lnTo>
                  <a:lnTo>
                    <a:pt x="2233422" y="986294"/>
                  </a:lnTo>
                  <a:lnTo>
                    <a:pt x="2206917" y="1020241"/>
                  </a:lnTo>
                  <a:lnTo>
                    <a:pt x="2179320" y="1053871"/>
                  </a:lnTo>
                  <a:lnTo>
                    <a:pt x="2150707" y="1087170"/>
                  </a:lnTo>
                  <a:lnTo>
                    <a:pt x="2121090" y="1120152"/>
                  </a:lnTo>
                  <a:lnTo>
                    <a:pt x="2090534" y="1152804"/>
                  </a:lnTo>
                  <a:lnTo>
                    <a:pt x="2059076" y="1185138"/>
                  </a:lnTo>
                  <a:lnTo>
                    <a:pt x="2026780" y="1217129"/>
                  </a:lnTo>
                  <a:lnTo>
                    <a:pt x="1993671" y="1248778"/>
                  </a:lnTo>
                  <a:lnTo>
                    <a:pt x="1959813" y="1280096"/>
                  </a:lnTo>
                  <a:lnTo>
                    <a:pt x="1925243" y="1311084"/>
                  </a:lnTo>
                  <a:lnTo>
                    <a:pt x="1890014" y="1341716"/>
                  </a:lnTo>
                  <a:lnTo>
                    <a:pt x="1854174" y="1372006"/>
                  </a:lnTo>
                  <a:lnTo>
                    <a:pt x="1817751" y="1401953"/>
                  </a:lnTo>
                  <a:lnTo>
                    <a:pt x="1780806" y="1431544"/>
                  </a:lnTo>
                  <a:lnTo>
                    <a:pt x="1743392" y="1460779"/>
                  </a:lnTo>
                  <a:lnTo>
                    <a:pt x="1705546" y="1489671"/>
                  </a:lnTo>
                  <a:lnTo>
                    <a:pt x="1667319" y="1518196"/>
                  </a:lnTo>
                  <a:lnTo>
                    <a:pt x="1628749" y="1546364"/>
                  </a:lnTo>
                  <a:lnTo>
                    <a:pt x="1589887" y="1574165"/>
                  </a:lnTo>
                  <a:lnTo>
                    <a:pt x="1550784" y="1601597"/>
                  </a:lnTo>
                  <a:lnTo>
                    <a:pt x="1511490" y="1628660"/>
                  </a:lnTo>
                  <a:lnTo>
                    <a:pt x="1472044" y="1655356"/>
                  </a:lnTo>
                  <a:lnTo>
                    <a:pt x="1432483" y="1681683"/>
                  </a:lnTo>
                  <a:lnTo>
                    <a:pt x="1392872" y="1707629"/>
                  </a:lnTo>
                  <a:lnTo>
                    <a:pt x="1313662" y="1758378"/>
                  </a:lnTo>
                  <a:lnTo>
                    <a:pt x="1234782" y="1807591"/>
                  </a:lnTo>
                  <a:lnTo>
                    <a:pt x="1156601" y="1855241"/>
                  </a:lnTo>
                  <a:lnTo>
                    <a:pt x="1041463" y="1923770"/>
                  </a:lnTo>
                  <a:lnTo>
                    <a:pt x="789266" y="2069452"/>
                  </a:lnTo>
                  <a:lnTo>
                    <a:pt x="740435" y="2098573"/>
                  </a:lnTo>
                  <a:lnTo>
                    <a:pt x="691883" y="2124214"/>
                  </a:lnTo>
                  <a:lnTo>
                    <a:pt x="643305" y="2146604"/>
                  </a:lnTo>
                  <a:lnTo>
                    <a:pt x="594829" y="2165794"/>
                  </a:lnTo>
                  <a:lnTo>
                    <a:pt x="546506" y="2181847"/>
                  </a:lnTo>
                  <a:lnTo>
                    <a:pt x="498335" y="2194864"/>
                  </a:lnTo>
                  <a:lnTo>
                    <a:pt x="450367" y="2204910"/>
                  </a:lnTo>
                  <a:lnTo>
                    <a:pt x="402602" y="2212098"/>
                  </a:lnTo>
                  <a:lnTo>
                    <a:pt x="355092" y="2216480"/>
                  </a:lnTo>
                  <a:lnTo>
                    <a:pt x="307848" y="2218169"/>
                  </a:lnTo>
                  <a:lnTo>
                    <a:pt x="260908" y="2217242"/>
                  </a:lnTo>
                  <a:lnTo>
                    <a:pt x="214287" y="2213775"/>
                  </a:lnTo>
                  <a:lnTo>
                    <a:pt x="168021" y="2207857"/>
                  </a:lnTo>
                  <a:lnTo>
                    <a:pt x="122123" y="2199563"/>
                  </a:lnTo>
                  <a:lnTo>
                    <a:pt x="76631" y="2188997"/>
                  </a:lnTo>
                  <a:lnTo>
                    <a:pt x="31572" y="2176234"/>
                  </a:lnTo>
                  <a:lnTo>
                    <a:pt x="0" y="2165705"/>
                  </a:lnTo>
                  <a:lnTo>
                    <a:pt x="0" y="2193950"/>
                  </a:lnTo>
                  <a:lnTo>
                    <a:pt x="46558" y="2207984"/>
                  </a:lnTo>
                  <a:lnTo>
                    <a:pt x="96075" y="2220366"/>
                  </a:lnTo>
                  <a:lnTo>
                    <a:pt x="146583" y="2230412"/>
                  </a:lnTo>
                  <a:lnTo>
                    <a:pt x="198107" y="2238044"/>
                  </a:lnTo>
                  <a:lnTo>
                    <a:pt x="250634" y="2243163"/>
                  </a:lnTo>
                  <a:lnTo>
                    <a:pt x="304190" y="2245677"/>
                  </a:lnTo>
                  <a:lnTo>
                    <a:pt x="358775" y="2245499"/>
                  </a:lnTo>
                  <a:lnTo>
                    <a:pt x="414401" y="2242540"/>
                  </a:lnTo>
                  <a:lnTo>
                    <a:pt x="463765" y="2229231"/>
                  </a:lnTo>
                  <a:lnTo>
                    <a:pt x="500151" y="2218169"/>
                  </a:lnTo>
                  <a:lnTo>
                    <a:pt x="512457" y="2214435"/>
                  </a:lnTo>
                  <a:lnTo>
                    <a:pt x="560514" y="2198205"/>
                  </a:lnTo>
                  <a:lnTo>
                    <a:pt x="607974" y="2180640"/>
                  </a:lnTo>
                  <a:lnTo>
                    <a:pt x="654862" y="2161819"/>
                  </a:lnTo>
                  <a:lnTo>
                    <a:pt x="701217" y="2141817"/>
                  </a:lnTo>
                  <a:lnTo>
                    <a:pt x="747064" y="2120709"/>
                  </a:lnTo>
                  <a:lnTo>
                    <a:pt x="792543" y="2098522"/>
                  </a:lnTo>
                  <a:lnTo>
                    <a:pt x="837361" y="2075510"/>
                  </a:lnTo>
                  <a:lnTo>
                    <a:pt x="881875" y="2051570"/>
                  </a:lnTo>
                  <a:lnTo>
                    <a:pt x="926020" y="2026843"/>
                  </a:lnTo>
                  <a:lnTo>
                    <a:pt x="969810" y="2001431"/>
                  </a:lnTo>
                  <a:lnTo>
                    <a:pt x="1013282" y="1975370"/>
                  </a:lnTo>
                  <a:lnTo>
                    <a:pt x="1056474" y="1948776"/>
                  </a:lnTo>
                  <a:lnTo>
                    <a:pt x="1099400" y="1921725"/>
                  </a:lnTo>
                  <a:lnTo>
                    <a:pt x="1142123" y="1894281"/>
                  </a:lnTo>
                  <a:lnTo>
                    <a:pt x="1479727" y="1670354"/>
                  </a:lnTo>
                  <a:lnTo>
                    <a:pt x="1521891" y="1643024"/>
                  </a:lnTo>
                  <a:lnTo>
                    <a:pt x="1564144" y="1616087"/>
                  </a:lnTo>
                  <a:lnTo>
                    <a:pt x="1606537" y="1589646"/>
                  </a:lnTo>
                  <a:lnTo>
                    <a:pt x="1649082" y="1563776"/>
                  </a:lnTo>
                  <a:lnTo>
                    <a:pt x="1691817" y="1538554"/>
                  </a:lnTo>
                  <a:lnTo>
                    <a:pt x="1738033" y="1507947"/>
                  </a:lnTo>
                  <a:lnTo>
                    <a:pt x="1783105" y="1476514"/>
                  </a:lnTo>
                  <a:lnTo>
                    <a:pt x="1827009" y="1444256"/>
                  </a:lnTo>
                  <a:lnTo>
                    <a:pt x="1869732" y="1411224"/>
                  </a:lnTo>
                  <a:lnTo>
                    <a:pt x="1911223" y="1377442"/>
                  </a:lnTo>
                  <a:lnTo>
                    <a:pt x="1951482" y="1342936"/>
                  </a:lnTo>
                  <a:lnTo>
                    <a:pt x="1990471" y="1307731"/>
                  </a:lnTo>
                  <a:lnTo>
                    <a:pt x="2028164" y="1271879"/>
                  </a:lnTo>
                  <a:lnTo>
                    <a:pt x="2064537" y="1235392"/>
                  </a:lnTo>
                  <a:lnTo>
                    <a:pt x="2099576" y="1198308"/>
                  </a:lnTo>
                  <a:lnTo>
                    <a:pt x="2133231" y="1160665"/>
                  </a:lnTo>
                  <a:lnTo>
                    <a:pt x="2165502" y="1122476"/>
                  </a:lnTo>
                  <a:lnTo>
                    <a:pt x="2196350" y="1083779"/>
                  </a:lnTo>
                  <a:lnTo>
                    <a:pt x="2225751" y="1044613"/>
                  </a:lnTo>
                  <a:lnTo>
                    <a:pt x="2253678" y="1005001"/>
                  </a:lnTo>
                  <a:lnTo>
                    <a:pt x="2280120" y="964971"/>
                  </a:lnTo>
                  <a:lnTo>
                    <a:pt x="2305037" y="924560"/>
                  </a:lnTo>
                  <a:lnTo>
                    <a:pt x="2328392" y="883793"/>
                  </a:lnTo>
                  <a:lnTo>
                    <a:pt x="2350198" y="842695"/>
                  </a:lnTo>
                  <a:lnTo>
                    <a:pt x="2370391" y="801319"/>
                  </a:lnTo>
                  <a:lnTo>
                    <a:pt x="2388959" y="759663"/>
                  </a:lnTo>
                  <a:lnTo>
                    <a:pt x="2405888" y="717791"/>
                  </a:lnTo>
                  <a:lnTo>
                    <a:pt x="2421140" y="675716"/>
                  </a:lnTo>
                  <a:lnTo>
                    <a:pt x="2434691" y="633463"/>
                  </a:lnTo>
                  <a:lnTo>
                    <a:pt x="2446528" y="591070"/>
                  </a:lnTo>
                  <a:lnTo>
                    <a:pt x="2456599" y="548563"/>
                  </a:lnTo>
                  <a:lnTo>
                    <a:pt x="2464905" y="505993"/>
                  </a:lnTo>
                  <a:lnTo>
                    <a:pt x="2471407" y="463359"/>
                  </a:lnTo>
                  <a:lnTo>
                    <a:pt x="2476081" y="420712"/>
                  </a:lnTo>
                  <a:lnTo>
                    <a:pt x="2478913" y="378091"/>
                  </a:lnTo>
                  <a:lnTo>
                    <a:pt x="2479865" y="335495"/>
                  </a:lnTo>
                  <a:close/>
                </a:path>
              </a:pathLst>
            </a:custGeom>
            <a:solidFill>
              <a:srgbClr val="3425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11366300" y="5426847"/>
            <a:ext cx="2063750" cy="2132330"/>
          </a:xfrm>
          <a:custGeom>
            <a:avLst/>
            <a:gdLst/>
            <a:ahLst/>
            <a:cxnLst/>
            <a:rect l="l" t="t" r="r" b="b"/>
            <a:pathLst>
              <a:path w="2063750" h="2132329">
                <a:moveTo>
                  <a:pt x="2063186" y="0"/>
                </a:moveTo>
                <a:lnTo>
                  <a:pt x="1994597" y="8225"/>
                </a:lnTo>
                <a:lnTo>
                  <a:pt x="1949046" y="17255"/>
                </a:lnTo>
                <a:lnTo>
                  <a:pt x="1904155" y="28960"/>
                </a:lnTo>
                <a:lnTo>
                  <a:pt x="1860164" y="43368"/>
                </a:lnTo>
                <a:lnTo>
                  <a:pt x="1817315" y="60506"/>
                </a:lnTo>
                <a:lnTo>
                  <a:pt x="1775848" y="80402"/>
                </a:lnTo>
                <a:lnTo>
                  <a:pt x="1736004" y="103083"/>
                </a:lnTo>
                <a:lnTo>
                  <a:pt x="1698024" y="128578"/>
                </a:lnTo>
                <a:lnTo>
                  <a:pt x="1662149" y="156913"/>
                </a:lnTo>
                <a:lnTo>
                  <a:pt x="1628619" y="188115"/>
                </a:lnTo>
                <a:lnTo>
                  <a:pt x="1597675" y="222214"/>
                </a:lnTo>
                <a:lnTo>
                  <a:pt x="1569559" y="259235"/>
                </a:lnTo>
                <a:lnTo>
                  <a:pt x="1544510" y="299207"/>
                </a:lnTo>
                <a:lnTo>
                  <a:pt x="1522770" y="342157"/>
                </a:lnTo>
                <a:lnTo>
                  <a:pt x="1504580" y="388113"/>
                </a:lnTo>
                <a:lnTo>
                  <a:pt x="1490180" y="437102"/>
                </a:lnTo>
                <a:lnTo>
                  <a:pt x="1473580" y="483191"/>
                </a:lnTo>
                <a:lnTo>
                  <a:pt x="1453716" y="528312"/>
                </a:lnTo>
                <a:lnTo>
                  <a:pt x="1430007" y="570923"/>
                </a:lnTo>
                <a:lnTo>
                  <a:pt x="1401869" y="609478"/>
                </a:lnTo>
                <a:lnTo>
                  <a:pt x="1368719" y="642435"/>
                </a:lnTo>
                <a:lnTo>
                  <a:pt x="1329974" y="668248"/>
                </a:lnTo>
                <a:lnTo>
                  <a:pt x="1285050" y="685375"/>
                </a:lnTo>
                <a:lnTo>
                  <a:pt x="1239383" y="695936"/>
                </a:lnTo>
                <a:lnTo>
                  <a:pt x="1193222" y="703239"/>
                </a:lnTo>
                <a:lnTo>
                  <a:pt x="1100381" y="714154"/>
                </a:lnTo>
                <a:lnTo>
                  <a:pt x="1054182" y="720810"/>
                </a:lnTo>
                <a:lnTo>
                  <a:pt x="1008453" y="730293"/>
                </a:lnTo>
                <a:lnTo>
                  <a:pt x="963435" y="744125"/>
                </a:lnTo>
                <a:lnTo>
                  <a:pt x="919837" y="759949"/>
                </a:lnTo>
                <a:lnTo>
                  <a:pt x="877470" y="780015"/>
                </a:lnTo>
                <a:lnTo>
                  <a:pt x="836832" y="804102"/>
                </a:lnTo>
                <a:lnTo>
                  <a:pt x="798422" y="831990"/>
                </a:lnTo>
                <a:lnTo>
                  <a:pt x="762740" y="863459"/>
                </a:lnTo>
                <a:lnTo>
                  <a:pt x="730285" y="898290"/>
                </a:lnTo>
                <a:lnTo>
                  <a:pt x="701556" y="936262"/>
                </a:lnTo>
                <a:lnTo>
                  <a:pt x="677052" y="977155"/>
                </a:lnTo>
                <a:lnTo>
                  <a:pt x="657272" y="1020749"/>
                </a:lnTo>
                <a:lnTo>
                  <a:pt x="642715" y="1066823"/>
                </a:lnTo>
                <a:lnTo>
                  <a:pt x="633880" y="1115159"/>
                </a:lnTo>
                <a:lnTo>
                  <a:pt x="631267" y="1165536"/>
                </a:lnTo>
                <a:lnTo>
                  <a:pt x="632457" y="1216807"/>
                </a:lnTo>
                <a:lnTo>
                  <a:pt x="635741" y="1268048"/>
                </a:lnTo>
                <a:lnTo>
                  <a:pt x="638878" y="1319252"/>
                </a:lnTo>
                <a:lnTo>
                  <a:pt x="639632" y="1370411"/>
                </a:lnTo>
                <a:lnTo>
                  <a:pt x="635763" y="1421517"/>
                </a:lnTo>
                <a:lnTo>
                  <a:pt x="625921" y="1469090"/>
                </a:lnTo>
                <a:lnTo>
                  <a:pt x="607970" y="1510039"/>
                </a:lnTo>
                <a:lnTo>
                  <a:pt x="583116" y="1545130"/>
                </a:lnTo>
                <a:lnTo>
                  <a:pt x="552567" y="1575132"/>
                </a:lnTo>
                <a:lnTo>
                  <a:pt x="517530" y="1600813"/>
                </a:lnTo>
                <a:lnTo>
                  <a:pt x="479214" y="1622940"/>
                </a:lnTo>
                <a:lnTo>
                  <a:pt x="438824" y="1642283"/>
                </a:lnTo>
                <a:lnTo>
                  <a:pt x="397570" y="1659608"/>
                </a:lnTo>
                <a:lnTo>
                  <a:pt x="317297" y="1691278"/>
                </a:lnTo>
                <a:lnTo>
                  <a:pt x="274947" y="1711813"/>
                </a:lnTo>
                <a:lnTo>
                  <a:pt x="235540" y="1736514"/>
                </a:lnTo>
                <a:lnTo>
                  <a:pt x="199056" y="1765041"/>
                </a:lnTo>
                <a:lnTo>
                  <a:pt x="165473" y="1797051"/>
                </a:lnTo>
                <a:lnTo>
                  <a:pt x="134771" y="1832201"/>
                </a:lnTo>
                <a:lnTo>
                  <a:pt x="106929" y="1870149"/>
                </a:lnTo>
                <a:lnTo>
                  <a:pt x="81927" y="1910553"/>
                </a:lnTo>
                <a:lnTo>
                  <a:pt x="59742" y="1953071"/>
                </a:lnTo>
                <a:lnTo>
                  <a:pt x="40356" y="1997360"/>
                </a:lnTo>
                <a:lnTo>
                  <a:pt x="23746" y="2043079"/>
                </a:lnTo>
                <a:lnTo>
                  <a:pt x="9892" y="2089885"/>
                </a:lnTo>
                <a:lnTo>
                  <a:pt x="0" y="2132193"/>
                </a:lnTo>
                <a:lnTo>
                  <a:pt x="2063186" y="2132193"/>
                </a:lnTo>
                <a:lnTo>
                  <a:pt x="2063186" y="0"/>
                </a:lnTo>
                <a:close/>
              </a:path>
            </a:pathLst>
          </a:custGeom>
          <a:solidFill>
            <a:srgbClr val="6D8F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2717191" y="291206"/>
            <a:ext cx="7118959" cy="720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pc="-170" dirty="0"/>
              <a:t>SALES DECK</a:t>
            </a:r>
            <a:endParaRPr spc="100" dirty="0"/>
          </a:p>
        </p:txBody>
      </p: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C76957DB-FDC3-5B02-96AF-FD052F2112B4}"/>
              </a:ext>
            </a:extLst>
          </p:cNvPr>
          <p:cNvGrpSpPr/>
          <p:nvPr/>
        </p:nvGrpSpPr>
        <p:grpSpPr>
          <a:xfrm>
            <a:off x="3130550" y="1419225"/>
            <a:ext cx="9829800" cy="6019800"/>
            <a:chOff x="7734865" y="4603478"/>
            <a:chExt cx="7982362" cy="3354990"/>
          </a:xfrm>
        </p:grpSpPr>
        <p:sp>
          <p:nvSpPr>
            <p:cNvPr id="10" name="object 10"/>
            <p:cNvSpPr/>
            <p:nvPr/>
          </p:nvSpPr>
          <p:spPr>
            <a:xfrm>
              <a:off x="7734865" y="4603478"/>
              <a:ext cx="7982362" cy="3354990"/>
            </a:xfrm>
            <a:custGeom>
              <a:avLst/>
              <a:gdLst/>
              <a:ahLst/>
              <a:cxnLst/>
              <a:rect l="l" t="t" r="r" b="b"/>
              <a:pathLst>
                <a:path w="4528184" h="1637664">
                  <a:moveTo>
                    <a:pt x="4396549" y="0"/>
                  </a:moveTo>
                  <a:lnTo>
                    <a:pt x="131089" y="0"/>
                  </a:lnTo>
                  <a:lnTo>
                    <a:pt x="79533" y="7752"/>
                  </a:lnTo>
                  <a:lnTo>
                    <a:pt x="37622" y="28857"/>
                  </a:lnTo>
                  <a:lnTo>
                    <a:pt x="9672" y="60082"/>
                  </a:lnTo>
                  <a:lnTo>
                    <a:pt x="0" y="98196"/>
                  </a:lnTo>
                  <a:lnTo>
                    <a:pt x="30365" y="1465021"/>
                  </a:lnTo>
                  <a:lnTo>
                    <a:pt x="68348" y="1531454"/>
                  </a:lnTo>
                  <a:lnTo>
                    <a:pt x="108714" y="1551910"/>
                  </a:lnTo>
                  <a:lnTo>
                    <a:pt x="158165" y="1560017"/>
                  </a:lnTo>
                  <a:lnTo>
                    <a:pt x="4330649" y="1637220"/>
                  </a:lnTo>
                  <a:lnTo>
                    <a:pt x="4382065" y="1630544"/>
                  </a:lnTo>
                  <a:lnTo>
                    <a:pt x="4424502" y="1610533"/>
                  </a:lnTo>
                  <a:lnTo>
                    <a:pt x="4453603" y="1580236"/>
                  </a:lnTo>
                  <a:lnTo>
                    <a:pt x="4465015" y="1542707"/>
                  </a:lnTo>
                  <a:lnTo>
                    <a:pt x="4468878" y="1423136"/>
                  </a:lnTo>
                  <a:lnTo>
                    <a:pt x="4478891" y="1166668"/>
                  </a:lnTo>
                  <a:lnTo>
                    <a:pt x="4527588" y="99974"/>
                  </a:lnTo>
                  <a:lnTo>
                    <a:pt x="4518668" y="61288"/>
                  </a:lnTo>
                  <a:lnTo>
                    <a:pt x="4490900" y="29484"/>
                  </a:lnTo>
                  <a:lnTo>
                    <a:pt x="4448717" y="7932"/>
                  </a:lnTo>
                  <a:lnTo>
                    <a:pt x="4396549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 txBox="1"/>
            <p:nvPr/>
          </p:nvSpPr>
          <p:spPr>
            <a:xfrm>
              <a:off x="7918954" y="7413070"/>
              <a:ext cx="5946092" cy="282670"/>
            </a:xfrm>
            <a:prstGeom prst="rect">
              <a:avLst/>
            </a:prstGeom>
          </p:spPr>
          <p:txBody>
            <a:bodyPr vert="horz" wrap="square" lIns="0" tIns="14605" rIns="0" bIns="0" rtlCol="0">
              <a:spAutoFit/>
            </a:bodyPr>
            <a:lstStyle/>
            <a:p>
              <a:pPr algn="l"/>
              <a:r>
                <a:rPr lang="pt-BR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Comfort </a:t>
              </a:r>
              <a:r>
                <a:rPr lang="pt-BR" sz="1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shell</a:t>
              </a:r>
              <a:r>
                <a:rPr lang="pt-BR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t-BR" sz="1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scheme</a:t>
              </a:r>
              <a:r>
                <a:rPr lang="pt-BR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– 3x4 – 12sqm</a:t>
              </a:r>
            </a:p>
            <a:p>
              <a:pPr algn="l"/>
              <a:r>
                <a:rPr lang="pt-BR" sz="1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Image</a:t>
              </a:r>
              <a:r>
                <a:rPr lang="pt-BR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for </a:t>
              </a:r>
              <a:r>
                <a:rPr lang="pt-BR" sz="1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illustrative</a:t>
              </a:r>
              <a:r>
                <a:rPr lang="pt-BR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t-BR" sz="1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purposes</a:t>
              </a:r>
              <a:r>
                <a:rPr lang="pt-BR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5C712425-7B21-54C1-317B-CF4F883FB411}"/>
              </a:ext>
            </a:extLst>
          </p:cNvPr>
          <p:cNvSpPr txBox="1"/>
          <p:nvPr/>
        </p:nvSpPr>
        <p:spPr>
          <a:xfrm>
            <a:off x="2349456" y="1730515"/>
            <a:ext cx="7513097" cy="485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10945">
              <a:lnSpc>
                <a:spcPts val="3035"/>
              </a:lnSpc>
              <a:spcBef>
                <a:spcPts val="5"/>
              </a:spcBef>
            </a:pPr>
            <a:r>
              <a:rPr lang="pt-BR" sz="3600" b="1" spc="-55" dirty="0">
                <a:solidFill>
                  <a:srgbClr val="FFFFFF"/>
                </a:solidFill>
                <a:latin typeface="Arial"/>
                <a:cs typeface="Arial"/>
              </a:rPr>
              <a:t>COMFORT SHELL SCHEME</a:t>
            </a:r>
            <a:endParaRPr lang="pt-BR" sz="3600" dirty="0">
              <a:latin typeface="Arial"/>
              <a:cs typeface="Arial"/>
            </a:endParaRPr>
          </a:p>
        </p:txBody>
      </p:sp>
      <p:pic>
        <p:nvPicPr>
          <p:cNvPr id="21" name="Imagem 20" descr="Tela de computador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2F8236CC-1B7D-ED6F-3FCB-C035220FAA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376" y="2663051"/>
            <a:ext cx="3870968" cy="3011430"/>
          </a:xfrm>
          <a:prstGeom prst="rect">
            <a:avLst/>
          </a:prstGeom>
        </p:spPr>
      </p:pic>
      <p:pic>
        <p:nvPicPr>
          <p:cNvPr id="23" name="Imagem 22" descr="Uma imagem contendo Diagrama&#10;&#10;Descrição gerada automaticamente">
            <a:extLst>
              <a:ext uri="{FF2B5EF4-FFF2-40B4-BE49-F238E27FC236}">
                <a16:creationId xmlns:a16="http://schemas.microsoft.com/office/drawing/2014/main" id="{376EEDCC-EFC9-1733-1554-BA7D85DED6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469" y="2479021"/>
            <a:ext cx="4142240" cy="360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4449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912</TotalTime>
  <Words>99</Words>
  <Application>Microsoft Office PowerPoint</Application>
  <PresentationFormat>Personalizar</PresentationFormat>
  <Paragraphs>22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Apresentação do PowerPoint</vt:lpstr>
      <vt:lpstr>SALES DECK</vt:lpstr>
      <vt:lpstr>SALES DECK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APv6</dc:title>
  <dc:creator>Daniela Gonzalez</dc:creator>
  <cp:lastModifiedBy>Pietra Felipe</cp:lastModifiedBy>
  <cp:revision>87</cp:revision>
  <dcterms:created xsi:type="dcterms:W3CDTF">2024-08-22T11:15:40Z</dcterms:created>
  <dcterms:modified xsi:type="dcterms:W3CDTF">2025-07-18T18:52:37Z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2024-08-16T00:00:00Z</vt:filetime>
  </property>
  <property fmtid="{D5CDD505-2E9C-101B-9397-08002B2CF9AE}" pid="3" name="Creator">
    <vt:lpwstr>Adobe Illustrator 28.0 (Windows)</vt:lpwstr>
  </property>
  <property fmtid="{D5CDD505-2E9C-101B-9397-08002B2CF9AE}" pid="4" name="LastSaved">
    <vt:filetime>2024-08-22T00:00:00Z</vt:filetime>
  </property>
</Properties>
</file>